
<file path=[Content_Types].xml><?xml version="1.0" encoding="utf-8"?>
<Types xmlns="http://schemas.openxmlformats.org/package/2006/content-types">
  <Override PartName="/ppt/slides/slide47.xml" ContentType="application/vnd.openxmlformats-officedocument.presentationml.slide+xml"/>
  <Override PartName="/ppt/diagrams/colors22.xml" ContentType="application/vnd.openxmlformats-officedocument.drawingml.diagramColors+xml"/>
  <Override PartName="/ppt/slides/slide36.xml" ContentType="application/vnd.openxmlformats-officedocument.presentationml.slide+xml"/>
  <Override PartName="/ppt/diagrams/colors11.xml" ContentType="application/vnd.openxmlformats-officedocument.drawingml.diagramColors+xml"/>
  <Override PartName="/ppt/diagrams/data24.xml" ContentType="application/vnd.openxmlformats-officedocument.drawingml.diagramData+xml"/>
  <Override PartName="/ppt/slides/slide25.xml" ContentType="application/vnd.openxmlformats-officedocument.presentationml.slide+xml"/>
  <Override PartName="/ppt/slideLayouts/slideLayout2.xml" ContentType="application/vnd.openxmlformats-officedocument.presentationml.slideLayout+xml"/>
  <Override PartName="/ppt/diagrams/layout9.xml" ContentType="application/vnd.openxmlformats-officedocument.drawingml.diagramLayout+xml"/>
  <Override PartName="/ppt/diagrams/data13.xml" ContentType="application/vnd.openxmlformats-officedocument.drawingml.diagramData+xml"/>
  <Override PartName="/ppt/diagrams/quickStyle28.xml" ContentType="application/vnd.openxmlformats-officedocument.drawingml.diagramStyle+xml"/>
  <Override PartName="/ppt/diagrams/drawing29.xml" ContentType="application/vnd.ms-office.drawingml.diagramDrawing+xml"/>
  <Default Extension="xml" ContentType="application/xml"/>
  <Override PartName="/ppt/slides/slide14.xml" ContentType="application/vnd.openxmlformats-officedocument.presentationml.slide+xml"/>
  <Override PartName="/ppt/diagrams/quickStyle17.xml" ContentType="application/vnd.openxmlformats-officedocument.drawingml.diagramStyle+xml"/>
  <Override PartName="/ppt/diagrams/drawing18.xml" ContentType="application/vnd.ms-office.drawingml.diagramDrawing+xml"/>
  <Override PartName="/ppt/tableStyles.xml" ContentType="application/vnd.openxmlformats-officedocument.presentationml.tableStyles+xml"/>
  <Override PartName="/ppt/diagrams/layout17.xml" ContentType="application/vnd.openxmlformats-officedocument.drawingml.diagramLayout+xml"/>
  <Override PartName="/ppt/diagrams/layout28.xml" ContentType="application/vnd.openxmlformats-officedocument.drawingml.diagramLayout+xml"/>
  <Override PartName="/ppt/diagrams/quickStyle31.xml" ContentType="application/vnd.openxmlformats-officedocument.drawingml.diagramStyle+xml"/>
  <Override PartName="/ppt/diagrams/layout1.xml" ContentType="application/vnd.openxmlformats-officedocument.drawingml.diagramLayout+xml"/>
  <Override PartName="/ppt/diagrams/data2.xml" ContentType="application/vnd.openxmlformats-officedocument.drawingml.diagramData+xml"/>
  <Override PartName="/ppt/diagrams/layout13.xml" ContentType="application/vnd.openxmlformats-officedocument.drawingml.diagramLayout+xml"/>
  <Override PartName="/ppt/diagrams/quickStyle20.xml" ContentType="application/vnd.openxmlformats-officedocument.drawingml.diagramStyle+xml"/>
  <Override PartName="/ppt/diagrams/layout24.xml" ContentType="application/vnd.openxmlformats-officedocument.drawingml.diagramLayout+xml"/>
  <Override PartName="/ppt/diagrams/colors27.xml" ContentType="application/vnd.openxmlformats-officedocument.drawingml.diagramColors+xml"/>
  <Override PartName="/ppt/diagrams/data29.xml" ContentType="application/vnd.openxmlformats-officedocument.drawingml.diagramData+xml"/>
  <Override PartName="/ppt/diagrams/drawing7.xml" ContentType="application/vnd.ms-office.drawingml.diagramDrawing+xml"/>
  <Override PartName="/ppt/diagrams/drawing21.xml" ContentType="application/vnd.ms-office.drawingml.diagramDrawing+xml"/>
  <Override PartName="/ppt/slides/slide9.xml" ContentType="application/vnd.openxmlformats-officedocument.presentationml.slide+xml"/>
  <Override PartName="/ppt/viewProps.xml" ContentType="application/vnd.openxmlformats-officedocument.presentationml.viewProps+xml"/>
  <Override PartName="/ppt/diagrams/colors4.xml" ContentType="application/vnd.openxmlformats-officedocument.drawingml.diagramColors+xml"/>
  <Override PartName="/ppt/diagrams/quickStyle7.xml" ContentType="application/vnd.openxmlformats-officedocument.drawingml.diagramStyle+xml"/>
  <Override PartName="/ppt/diagrams/colors16.xml" ContentType="application/vnd.openxmlformats-officedocument.drawingml.diagramColors+xml"/>
  <Override PartName="/ppt/diagrams/data18.xml" ContentType="application/vnd.openxmlformats-officedocument.drawingml.diagramData+xml"/>
  <Override PartName="/ppt/diagrams/layout31.xml" ContentType="application/vnd.openxmlformats-officedocument.drawingml.diagramLayout+xml"/>
  <Override PartName="/ppt/diagrams/drawing10.xml" ContentType="application/vnd.ms-office.drawingml.diagramDrawing+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Default Extension="png" ContentType="image/png"/>
  <Override PartName="/ppt/diagrams/colors12.xml" ContentType="application/vnd.openxmlformats-officedocument.drawingml.diagramColors+xml"/>
  <Override PartName="/ppt/diagrams/layout20.xml" ContentType="application/vnd.openxmlformats-officedocument.drawingml.diagramLayout+xml"/>
  <Override PartName="/ppt/diagrams/colors23.xml" ContentType="application/vnd.openxmlformats-officedocument.drawingml.diagramColors+xml"/>
  <Override PartName="/ppt/diagrams/data25.xml" ContentType="application/vnd.openxmlformats-officedocument.drawingml.diagramData+xml"/>
  <Override PartName="/ppt/diagrams/drawing3.xml" ContentType="application/vnd.ms-office.drawingml.diagramDrawing+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diagrams/quickStyle3.xml" ContentType="application/vnd.openxmlformats-officedocument.drawingml.diagramStyle+xml"/>
  <Override PartName="/ppt/diagrams/data14.xml" ContentType="application/vnd.openxmlformats-officedocument.drawingml.diagramData+xml"/>
  <Override PartName="/ppt/diagrams/colors30.xml" ContentType="application/vnd.openxmlformats-officedocument.drawingml.diagramColors+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Override PartName="/ppt/diagrams/data21.xml" ContentType="application/vnd.openxmlformats-officedocument.drawingml.diagramData+xml"/>
  <Override PartName="/ppt/diagrams/quickStyle29.xml" ContentType="application/vnd.openxmlformats-officedocument.drawingml.diagramStyle+xml"/>
  <Override PartName="/ppt/diagrams/drawing19.xml" ContentType="application/vnd.ms-office.drawingml.diagramDrawing+xml"/>
  <Override PartName="/ppt/presentation.xml" ContentType="application/vnd.openxmlformats-officedocument.presentationml.presentation.main+xml"/>
  <Override PartName="/ppt/slides/slide22.xml" ContentType="application/vnd.openxmlformats-officedocument.presentationml.slide+xml"/>
  <Override PartName="/ppt/diagrams/layout6.xml" ContentType="application/vnd.openxmlformats-officedocument.drawingml.diagramLayout+xml"/>
  <Override PartName="/ppt/diagrams/data10.xml" ContentType="application/vnd.openxmlformats-officedocument.drawingml.diagramData+xml"/>
  <Override PartName="/ppt/diagrams/quickStyle18.xml" ContentType="application/vnd.openxmlformats-officedocument.drawingml.diagramStyle+xml"/>
  <Override PartName="/ppt/diagrams/layout29.xml" ContentType="application/vnd.openxmlformats-officedocument.drawingml.diagramLayout+xml"/>
  <Override PartName="/docProps/app.xml" ContentType="application/vnd.openxmlformats-officedocument.extended-properties+xml"/>
  <Override PartName="/ppt/slides/slide11.xml" ContentType="application/vnd.openxmlformats-officedocument.presentationml.slide+xml"/>
  <Override PartName="/ppt/slides/slide40.xml" ContentType="application/vnd.openxmlformats-officedocument.presentationml.slide+xml"/>
  <Override PartName="/ppt/diagrams/data7.xml" ContentType="application/vnd.openxmlformats-officedocument.drawingml.diagramData+xml"/>
  <Override PartName="/ppt/diagrams/colors9.xml" ContentType="application/vnd.openxmlformats-officedocument.drawingml.diagramColors+xml"/>
  <Override PartName="/ppt/diagrams/quickStyle14.xml" ContentType="application/vnd.openxmlformats-officedocument.drawingml.diagramStyle+xml"/>
  <Override PartName="/ppt/diagrams/layout18.xml" ContentType="application/vnd.openxmlformats-officedocument.drawingml.diagramLayout+xml"/>
  <Override PartName="/ppt/diagrams/quickStyle25.xml" ContentType="application/vnd.openxmlformats-officedocument.drawingml.diagramStyle+xml"/>
  <Override PartName="/ppt/diagrams/drawing26.xml" ContentType="application/vnd.ms-office.drawingml.diagramDrawing+xml"/>
  <Override PartName="/ppt/diagrams/drawing15.xml" ContentType="application/vnd.ms-office.drawingml.diagramDrawing+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layout25.xml" ContentType="application/vnd.openxmlformats-officedocument.drawingml.diagramLayout+xml"/>
  <Override PartName="/ppt/diagrams/colors28.xml" ContentType="application/vnd.openxmlformats-officedocument.drawingml.diagramColors+xml"/>
  <Override PartName="/ppt/diagrams/drawing8.xml" ContentType="application/vnd.ms-office.drawingml.diagramDrawing+xml"/>
  <Override PartName="/ppt/diagrams/data3.xml" ContentType="application/vnd.openxmlformats-officedocument.drawingml.diagramData+xml"/>
  <Override PartName="/ppt/diagrams/colors5.xml" ContentType="application/vnd.openxmlformats-officedocument.drawingml.diagramColors+xml"/>
  <Override PartName="/ppt/diagrams/quickStyle8.xml" ContentType="application/vnd.openxmlformats-officedocument.drawingml.diagramStyle+xml"/>
  <Override PartName="/ppt/diagrams/quickStyle10.xml" ContentType="application/vnd.openxmlformats-officedocument.drawingml.diagramStyle+xml"/>
  <Override PartName="/ppt/diagrams/layout14.xml" ContentType="application/vnd.openxmlformats-officedocument.drawingml.diagramLayout+xml"/>
  <Override PartName="/ppt/diagrams/colors17.xml" ContentType="application/vnd.openxmlformats-officedocument.drawingml.diagramColors+xml"/>
  <Override PartName="/ppt/diagrams/quickStyle21.xml" ContentType="application/vnd.openxmlformats-officedocument.drawingml.diagramStyle+xml"/>
  <Override PartName="/ppt/diagrams/drawing22.xml" ContentType="application/vnd.ms-office.drawingml.diagramDrawing+xml"/>
  <Override PartName="/ppt/diagrams/drawing11.xml" ContentType="application/vnd.ms-office.drawingml.diagramDrawing+xml"/>
  <Override PartName="/ppt/diagrams/data19.xml" ContentType="application/vnd.openxmlformats-officedocument.drawingml.diagramData+xml"/>
  <Override PartName="/ppt/diagrams/layout21.xml" ContentType="application/vnd.openxmlformats-officedocument.drawingml.diagramLayout+xml"/>
  <Override PartName="/ppt/diagrams/colors24.xml" ContentType="application/vnd.openxmlformats-officedocument.drawingml.diagramColors+xml"/>
  <Override PartName="/docProps/core.xml" ContentType="application/vnd.openxmlformats-package.core-properties+xml"/>
  <Override PartName="/ppt/diagrams/drawing4.xml" ContentType="application/vnd.ms-office.drawingml.diagramDrawing+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diagrams/layout10.xml" ContentType="application/vnd.openxmlformats-officedocument.drawingml.diagramLayout+xml"/>
  <Override PartName="/ppt/diagrams/colors13.xml" ContentType="application/vnd.openxmlformats-officedocument.drawingml.diagramColors+xml"/>
  <Override PartName="/ppt/diagrams/data26.xml" ContentType="application/vnd.openxmlformats-officedocument.drawingml.diagramData+xml"/>
  <Override PartName="/ppt/diagrams/colors31.xml" ContentType="application/vnd.openxmlformats-officedocument.drawingml.diagramColors+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diagrams/data15.xml" ContentType="application/vnd.openxmlformats-officedocument.drawingml.diagramData+xml"/>
  <Override PartName="/ppt/diagrams/colors20.xml" ContentType="application/vnd.openxmlformats-officedocument.drawingml.diagramColors+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diagrams/data11.xml" ContentType="application/vnd.openxmlformats-officedocument.drawingml.diagramData+xml"/>
  <Override PartName="/ppt/diagrams/quickStyle19.xml" ContentType="application/vnd.openxmlformats-officedocument.drawingml.diagramStyle+xml"/>
  <Override PartName="/ppt/diagrams/data22.xml" ContentType="application/vnd.openxmlformats-officedocument.drawingml.diagramData+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diagrams/layout7.xml" ContentType="application/vnd.openxmlformats-officedocument.drawingml.diagramLayout+xml"/>
  <Override PartName="/ppt/diagrams/data8.xml" ContentType="application/vnd.openxmlformats-officedocument.drawingml.diagramData+xml"/>
  <Override PartName="/ppt/diagrams/quickStyle26.xml" ContentType="application/vnd.openxmlformats-officedocument.drawingml.diagramStyle+xml"/>
  <Override PartName="/ppt/diagrams/drawing27.xml" ContentType="application/vnd.ms-office.drawingml.diagramDrawing+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diagrams/quickStyle15.xml" ContentType="application/vnd.openxmlformats-officedocument.drawingml.diagramStyle+xml"/>
  <Override PartName="/ppt/diagrams/layout19.xml" ContentType="application/vnd.openxmlformats-officedocument.drawingml.diagramLayout+xml"/>
  <Override PartName="/ppt/diagrams/drawing16.xml" ContentType="application/vnd.ms-office.drawingml.diagramDrawing+xml"/>
  <Override PartName="/ppt/diagrams/layout3.xml" ContentType="application/vnd.openxmlformats-officedocument.drawingml.diagramLayout+xml"/>
  <Override PartName="/ppt/diagrams/data4.xml" ContentType="application/vnd.openxmlformats-officedocument.drawingml.diagramData+xml"/>
  <Override PartName="/ppt/diagrams/layout15.xml" ContentType="application/vnd.openxmlformats-officedocument.drawingml.diagramLayout+xml"/>
  <Override PartName="/ppt/diagrams/quickStyle22.xml" ContentType="application/vnd.openxmlformats-officedocument.drawingml.diagramStyle+xml"/>
  <Override PartName="/ppt/diagrams/layout26.xml" ContentType="application/vnd.openxmlformats-officedocument.drawingml.diagramLayout+xml"/>
  <Override PartName="/ppt/diagrams/colors29.xml" ContentType="application/vnd.openxmlformats-officedocument.drawingml.diagramColors+xml"/>
  <Override PartName="/ppt/diagrams/drawing9.xml" ContentType="application/vnd.ms-office.drawingml.diagramDrawing+xml"/>
  <Override PartName="/ppt/diagrams/drawing23.xml" ContentType="application/vnd.ms-office.drawingml.diagramDrawing+xml"/>
  <Override PartName="/ppt/diagrams/colors6.xml" ContentType="application/vnd.openxmlformats-officedocument.drawingml.diagramColors+xml"/>
  <Override PartName="/ppt/diagrams/quickStyle9.xml" ContentType="application/vnd.openxmlformats-officedocument.drawingml.diagramStyle+xml"/>
  <Override PartName="/ppt/diagrams/quickStyle11.xml" ContentType="application/vnd.openxmlformats-officedocument.drawingml.diagramStyle+xml"/>
  <Override PartName="/ppt/diagrams/colors18.xml" ContentType="application/vnd.openxmlformats-officedocument.drawingml.diagramColors+xml"/>
  <Override PartName="/ppt/diagrams/drawing12.xml" ContentType="application/vnd.ms-office.drawingml.diagramDrawing+xml"/>
  <Override PartName="/ppt/diagrams/drawing30.xml" ContentType="application/vnd.ms-office.drawingml.diagramDrawing+xml"/>
  <Override PartName="/ppt/slides/slide7.xml" ContentType="application/vnd.openxmlformats-officedocument.presentationml.slide+xml"/>
  <Override PartName="/ppt/slideLayouts/slideLayout9.xml" ContentType="application/vnd.openxmlformats-officedocument.presentationml.slideLayout+xml"/>
  <Override PartName="/ppt/diagrams/layout11.xml" ContentType="application/vnd.openxmlformats-officedocument.drawingml.diagramLayout+xml"/>
  <Override PartName="/ppt/diagrams/colors14.xml" ContentType="application/vnd.openxmlformats-officedocument.drawingml.diagramColors+xml"/>
  <Override PartName="/ppt/diagrams/layout22.xml" ContentType="application/vnd.openxmlformats-officedocument.drawingml.diagramLayout+xml"/>
  <Override PartName="/ppt/diagrams/colors25.xml" ContentType="application/vnd.openxmlformats-officedocument.drawingml.diagramColors+xml"/>
  <Override PartName="/ppt/diagrams/data27.xml" ContentType="application/vnd.openxmlformats-officedocument.drawingml.diagramData+xml"/>
  <Override PartName="/ppt/diagrams/drawing5.xml" ContentType="application/vnd.ms-office.drawingml.diagramDrawing+xml"/>
  <Override PartName="/ppt/slides/slide28.xml" ContentType="application/vnd.openxmlformats-officedocument.presentationml.slide+xml"/>
  <Override PartName="/ppt/slides/slide39.xml" ContentType="application/vnd.openxmlformats-officedocument.presentationml.slide+xml"/>
  <Override PartName="/ppt/diagrams/colors2.xml" ContentType="application/vnd.openxmlformats-officedocument.drawingml.diagramColors+xml"/>
  <Override PartName="/ppt/diagrams/quickStyle5.xml" ContentType="application/vnd.openxmlformats-officedocument.drawingml.diagramStyle+xml"/>
  <Override PartName="/ppt/diagrams/data16.xml" ContentType="application/vnd.openxmlformats-officedocument.drawingml.diagramData+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Layouts/slideLayout5.xml" ContentType="application/vnd.openxmlformats-officedocument.presentationml.slideLayout+xml"/>
  <Override PartName="/ppt/diagrams/colors10.xml" ContentType="application/vnd.openxmlformats-officedocument.drawingml.diagramColors+xml"/>
  <Override PartName="/ppt/diagrams/colors21.xml" ContentType="application/vnd.openxmlformats-officedocument.drawingml.diagramColors+xml"/>
  <Override PartName="/ppt/diagrams/data23.xml" ContentType="application/vnd.openxmlformats-officedocument.drawingml.diagramData+xml"/>
  <Override PartName="/ppt/diagrams/drawing1.xml" ContentType="application/vnd.ms-office.drawingml.diagramDrawing+xml"/>
  <Override PartName="/ppt/slides/slide24.xml" ContentType="application/vnd.openxmlformats-officedocument.presentationml.slide+xml"/>
  <Override PartName="/ppt/slides/slide35.xml" ContentType="application/vnd.openxmlformats-officedocument.presentationml.slide+xml"/>
  <Default Extension="jpeg" ContentType="image/jpeg"/>
  <Override PartName="/ppt/diagrams/quickStyle1.xml" ContentType="application/vnd.openxmlformats-officedocument.drawingml.diagramStyle+xml"/>
  <Override PartName="/ppt/diagrams/layout8.xml" ContentType="application/vnd.openxmlformats-officedocument.drawingml.diagramLayout+xml"/>
  <Override PartName="/ppt/diagrams/data12.xml" ContentType="application/vnd.openxmlformats-officedocument.drawingml.diagramData+xml"/>
  <Override PartName="/ppt/diagrams/data30.xml" ContentType="application/vnd.openxmlformats-officedocument.drawingml.diagramData+xml"/>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diagrams/data9.xml" ContentType="application/vnd.openxmlformats-officedocument.drawingml.diagramData+xml"/>
  <Override PartName="/ppt/diagrams/quickStyle16.xml" ContentType="application/vnd.openxmlformats-officedocument.drawingml.diagramStyle+xml"/>
  <Override PartName="/ppt/diagrams/quickStyle27.xml" ContentType="application/vnd.openxmlformats-officedocument.drawingml.diagramStyle+xml"/>
  <Override PartName="/ppt/diagrams/drawing17.xml" ContentType="application/vnd.ms-office.drawingml.diagramDrawing+xml"/>
  <Override PartName="/ppt/diagrams/drawing28.xml" ContentType="application/vnd.ms-office.drawingml.diagramDrawing+xml"/>
  <Override PartName="/ppt/slides/slide20.xml" ContentType="application/vnd.openxmlformats-officedocument.presentationml.slide+xml"/>
  <Override PartName="/ppt/diagrams/layout4.xml" ContentType="application/vnd.openxmlformats-officedocument.drawingml.diagramLayout+xml"/>
  <Override PartName="/ppt/diagrams/layout27.xml" ContentType="application/vnd.openxmlformats-officedocument.drawingml.diagramLayout+xml"/>
  <Override PartName="/ppt/diagrams/data5.xml" ContentType="application/vnd.openxmlformats-officedocument.drawingml.diagramData+xml"/>
  <Override PartName="/ppt/diagrams/colors7.xml" ContentType="application/vnd.openxmlformats-officedocument.drawingml.diagramColors+xml"/>
  <Override PartName="/ppt/diagrams/quickStyle12.xml" ContentType="application/vnd.openxmlformats-officedocument.drawingml.diagramStyle+xml"/>
  <Override PartName="/ppt/diagrams/layout16.xml" ContentType="application/vnd.openxmlformats-officedocument.drawingml.diagramLayout+xml"/>
  <Override PartName="/ppt/diagrams/colors19.xml" ContentType="application/vnd.openxmlformats-officedocument.drawingml.diagramColors+xml"/>
  <Override PartName="/ppt/diagrams/quickStyle23.xml" ContentType="application/vnd.openxmlformats-officedocument.drawingml.diagramStyle+xml"/>
  <Override PartName="/ppt/diagrams/drawing24.xml" ContentType="application/vnd.ms-office.drawingml.diagramDrawing+xml"/>
  <Override PartName="/ppt/diagrams/drawing13.xml" ContentType="application/vnd.ms-office.drawingml.diagramDrawing+xml"/>
  <Override PartName="/ppt/diagrams/layout23.xml" ContentType="application/vnd.openxmlformats-officedocument.drawingml.diagramLayout+xml"/>
  <Override PartName="/ppt/diagrams/colors26.xml" ContentType="application/vnd.openxmlformats-officedocument.drawingml.diagramColors+xml"/>
  <Override PartName="/ppt/diagrams/quickStyle30.xml" ContentType="application/vnd.openxmlformats-officedocument.drawingml.diagramStyle+xml"/>
  <Override PartName="/ppt/diagrams/drawing6.xml" ContentType="application/vnd.ms-office.drawingml.diagramDrawing+xml"/>
  <Override PartName="/ppt/diagrams/drawing20.xml" ContentType="application/vnd.ms-office.drawingml.diagramDrawing+xml"/>
  <Override PartName="/ppt/diagrams/drawing31.xml" ContentType="application/vnd.ms-office.drawingml.diagramDrawing+xml"/>
  <Override PartName="/ppt/slides/slide8.xml" ContentType="application/vnd.openxmlformats-officedocument.presentationml.slide+xml"/>
  <Override PartName="/ppt/diagrams/data1.xml" ContentType="application/vnd.openxmlformats-officedocument.drawingml.diagramData+xml"/>
  <Override PartName="/ppt/diagrams/colors3.xml" ContentType="application/vnd.openxmlformats-officedocument.drawingml.diagramColors+xml"/>
  <Override PartName="/ppt/diagrams/quickStyle6.xml" ContentType="application/vnd.openxmlformats-officedocument.drawingml.diagramStyle+xml"/>
  <Override PartName="/ppt/diagrams/layout12.xml" ContentType="application/vnd.openxmlformats-officedocument.drawingml.diagramLayout+xml"/>
  <Override PartName="/ppt/diagrams/colors15.xml" ContentType="application/vnd.openxmlformats-officedocument.drawingml.diagramColors+xml"/>
  <Override PartName="/ppt/diagrams/data28.xml" ContentType="application/vnd.openxmlformats-officedocument.drawingml.diagramData+xml"/>
  <Override PartName="/ppt/diagrams/layout30.xml" ContentType="application/vnd.openxmlformats-officedocument.drawingml.diagramLayout+xml"/>
  <Override PartName="/ppt/slides/slide29.xml" ContentType="application/vnd.openxmlformats-officedocument.presentationml.slide+xml"/>
  <Override PartName="/ppt/diagrams/data17.xml" ContentType="application/vnd.openxmlformats-officedocument.drawingml.diagramData+xml"/>
  <Override PartName="/ppt/diagrams/drawing2.xml" ContentType="application/vnd.ms-office.drawingml.diagramDrawing+xml"/>
  <Override PartName="/ppt/slides/slide4.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43.xml" ContentType="application/vnd.openxmlformats-officedocument.presentationml.slide+xml"/>
  <Override PartName="/ppt/theme/theme1.xml" ContentType="application/vnd.openxmlformats-officedocument.theme+xml"/>
  <Override PartName="/ppt/diagrams/data31.xml" ContentType="application/vnd.openxmlformats-officedocument.drawingml.diagramData+xml"/>
  <Override PartName="/ppt/slides/slide32.xml" ContentType="application/vnd.openxmlformats-officedocument.presentationml.slide+xml"/>
  <Override PartName="/ppt/diagrams/data20.xml" ContentType="application/vnd.openxmlformats-officedocument.drawingml.diagramData+xml"/>
  <Override PartName="/ppt/slides/slide10.xml" ContentType="application/vnd.openxmlformats-officedocument.presentationml.slide+xml"/>
  <Override PartName="/ppt/slides/slide21.xml" ContentType="application/vnd.openxmlformats-officedocument.presentationml.slide+xml"/>
  <Override PartName="/ppt/diagrams/layout5.xml" ContentType="application/vnd.openxmlformats-officedocument.drawingml.diagramLayout+xml"/>
  <Override PartName="/ppt/diagrams/data6.xml" ContentType="application/vnd.openxmlformats-officedocument.drawingml.diagramData+xml"/>
  <Override PartName="/ppt/diagrams/quickStyle24.xml" ContentType="application/vnd.openxmlformats-officedocument.drawingml.diagramStyle+xml"/>
  <Override PartName="/ppt/diagrams/drawing25.xml" ContentType="application/vnd.ms-office.drawingml.diagramDrawing+xml"/>
  <Override PartName="/ppt/diagrams/colors8.xml" ContentType="application/vnd.openxmlformats-officedocument.drawingml.diagramColors+xml"/>
  <Override PartName="/ppt/diagrams/quickStyle13.xml" ContentType="application/vnd.openxmlformats-officedocument.drawingml.diagramStyle+xml"/>
  <Override PartName="/ppt/diagrams/drawing14.xml" ContentType="application/vnd.ms-office.drawingml.diagramDrawing+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5">
  <p:sldMasterIdLst>
    <p:sldMasterId id="2147483660" r:id="rId1"/>
  </p:sldMasterIdLst>
  <p:sldIdLst>
    <p:sldId id="270" r:id="rId2"/>
    <p:sldId id="258" r:id="rId3"/>
    <p:sldId id="260" r:id="rId4"/>
    <p:sldId id="262" r:id="rId5"/>
    <p:sldId id="275" r:id="rId6"/>
    <p:sldId id="271" r:id="rId7"/>
    <p:sldId id="266" r:id="rId8"/>
    <p:sldId id="290" r:id="rId9"/>
    <p:sldId id="285" r:id="rId10"/>
    <p:sldId id="274" r:id="rId11"/>
    <p:sldId id="272" r:id="rId12"/>
    <p:sldId id="277" r:id="rId13"/>
    <p:sldId id="278" r:id="rId14"/>
    <p:sldId id="280" r:id="rId15"/>
    <p:sldId id="273" r:id="rId16"/>
    <p:sldId id="283" r:id="rId17"/>
    <p:sldId id="282" r:id="rId18"/>
    <p:sldId id="276" r:id="rId19"/>
    <p:sldId id="281" r:id="rId20"/>
    <p:sldId id="284" r:id="rId21"/>
    <p:sldId id="286" r:id="rId22"/>
    <p:sldId id="291" r:id="rId23"/>
    <p:sldId id="288" r:id="rId24"/>
    <p:sldId id="293" r:id="rId25"/>
    <p:sldId id="294" r:id="rId26"/>
    <p:sldId id="292" r:id="rId27"/>
    <p:sldId id="295" r:id="rId28"/>
    <p:sldId id="298" r:id="rId29"/>
    <p:sldId id="297" r:id="rId30"/>
    <p:sldId id="299" r:id="rId31"/>
    <p:sldId id="300" r:id="rId32"/>
    <p:sldId id="301" r:id="rId33"/>
    <p:sldId id="302" r:id="rId34"/>
    <p:sldId id="303" r:id="rId35"/>
    <p:sldId id="308" r:id="rId36"/>
    <p:sldId id="305" r:id="rId37"/>
    <p:sldId id="307" r:id="rId38"/>
    <p:sldId id="306" r:id="rId39"/>
    <p:sldId id="310" r:id="rId40"/>
    <p:sldId id="311" r:id="rId41"/>
    <p:sldId id="312" r:id="rId42"/>
    <p:sldId id="313" r:id="rId43"/>
    <p:sldId id="314" r:id="rId44"/>
    <p:sldId id="315" r:id="rId45"/>
    <p:sldId id="319" r:id="rId46"/>
    <p:sldId id="316" r:id="rId47"/>
    <p:sldId id="317" r:id="rId48"/>
    <p:sldId id="318" r:id="rId49"/>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DA37D80-6434-44D0-A028-1B22A696006F}" styleName="Светлый стиль 3 — акцент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8799B23B-EC83-4686-B30A-512413B5E67A}" styleName="Светлый стиль 3 — акцент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BC89EF96-8CEA-46FF-86C4-4CE0E7609802}" styleName="Светлый стиль 3 — акцент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9012ECD-51FC-41F1-AA8D-1B2483CD663E}" styleName="Светлый стиль 2 — акцент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72833802-FEF1-4C79-8D5D-14CF1EAF98D9}" styleName="Светлый стиль 2 — акцент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D27102A9-8310-4765-A935-A1911B00CA55}" styleName="Светлый стиль 1 — акцент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5A111915-BE36-4E01-A7E5-04B1672EAD32}" styleName="Светлый стиль 2 — акцент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ED083AE6-46FA-4A59-8FB0-9F97EB10719F}" styleName="Светлый стиль 3 — акцент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912C8C85-51F0-491E-9774-3900AFEF0FD7}" styleName="Светлый стиль 2 — акцент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1E171933-4619-4E11-9A3F-F7608DF75F80}" styleName="Средний стиль 1 — акцент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17292A2E-F333-43FB-9621-5CBBE7FDCDCB}" styleName="Светлый стиль 2 — акцент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BDBED569-4797-4DF1-A0F4-6AAB3CD982D8}" styleName="Светлый стиль 3 — акцент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20042" autoAdjust="0"/>
    <p:restoredTop sz="94660"/>
  </p:normalViewPr>
  <p:slideViewPr>
    <p:cSldViewPr snapToGrid="0">
      <p:cViewPr varScale="1">
        <p:scale>
          <a:sx n="69" d="100"/>
          <a:sy n="69" d="100"/>
        </p:scale>
        <p:origin x="-672" y="-18"/>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viewProps" Target="viewProps.xml"/></Relationships>
</file>

<file path=ppt/diagrams/_rels/data11.xml.rels><?xml version="1.0" encoding="UTF-8" standalone="yes"?>
<Relationships xmlns="http://schemas.openxmlformats.org/package/2006/relationships"><Relationship Id="rId1" Type="http://schemas.openxmlformats.org/officeDocument/2006/relationships/hyperlink" Target="http://www.consultant.ru/document/cons_doc_LAW_37119/60911d568233117a38ef1370b01d48417f47c4c9/" TargetMode="External"/></Relationships>
</file>

<file path=ppt/diagrams/_rels/drawing11.xml.rels><?xml version="1.0" encoding="UTF-8" standalone="yes"?>
<Relationships xmlns="http://schemas.openxmlformats.org/package/2006/relationships"><Relationship Id="rId1" Type="http://schemas.openxmlformats.org/officeDocument/2006/relationships/hyperlink" Target="http://www.consultant.ru/document/cons_doc_LAW_37119/60911d568233117a38ef1370b01d48417f47c4c9/#dst100134" TargetMode="External"/></Relationships>
</file>

<file path=ppt/diagrams/colors1.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3_1">
  <dgm:title val=""/>
  <dgm:desc val=""/>
  <dgm:catLst>
    <dgm:cat type="accent3" pri="11100"/>
  </dgm:catLst>
  <dgm:styleLbl name="node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3">
        <a:shade val="80000"/>
      </a:schemeClr>
    </dgm:linClrLst>
    <dgm:effectClrLst/>
    <dgm:txLinClrLst/>
    <dgm:txFillClrLst/>
    <dgm:txEffectClrLst/>
  </dgm:styleLbl>
  <dgm:styleLbl name="node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f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align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b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dgm:txEffectClrLst/>
  </dgm:styleLbl>
  <dgm:styleLbl name="parChTrans2D2">
    <dgm:fillClrLst meth="repeat">
      <a:schemeClr val="accent3"/>
    </dgm:fillClrLst>
    <dgm:linClrLst meth="repeat">
      <a:schemeClr val="accent3"/>
    </dgm:linClrLst>
    <dgm:effectClrLst/>
    <dgm:txLinClrLst/>
    <dgm:txFillClrLst/>
    <dgm:txEffectClrLst/>
  </dgm:styleLbl>
  <dgm:styleLbl name="parChTrans2D3">
    <dgm:fillClrLst meth="repeat">
      <a:schemeClr val="accent3"/>
    </dgm:fillClrLst>
    <dgm:linClrLst meth="repeat">
      <a:schemeClr val="accent3"/>
    </dgm:linClrLst>
    <dgm:effectClrLst/>
    <dgm:txLinClrLst/>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con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align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trAlignAcc1">
    <dgm:fillClrLst meth="repeat">
      <a:schemeClr val="accent3">
        <a:alpha val="40000"/>
        <a:tint val="40000"/>
      </a:schemeClr>
    </dgm:fillClrLst>
    <dgm:linClrLst meth="repeat">
      <a:schemeClr val="accent3"/>
    </dgm:linClrLst>
    <dgm:effectClrLst/>
    <dgm:txLinClrLst/>
    <dgm:txFillClrLst meth="repeat">
      <a:schemeClr val="dk1"/>
    </dgm:txFillClrLst>
    <dgm:txEffectClrLst/>
  </dgm:styleLbl>
  <dgm:styleLbl name="b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fgAcc0">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2">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3">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4">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2.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3.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5.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6.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7.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8.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9.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0.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1.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141C0F3-8358-48F4-B4B7-FF59A09F7848}" type="doc">
      <dgm:prSet loTypeId="urn:microsoft.com/office/officeart/2008/layout/VerticalCircleList" loCatId="list" qsTypeId="urn:microsoft.com/office/officeart/2005/8/quickstyle/simple1" qsCatId="simple" csTypeId="urn:microsoft.com/office/officeart/2005/8/colors/accent2_1" csCatId="accent2" phldr="1"/>
      <dgm:spPr/>
      <dgm:t>
        <a:bodyPr/>
        <a:lstStyle/>
        <a:p>
          <a:endParaRPr lang="ru-RU"/>
        </a:p>
      </dgm:t>
    </dgm:pt>
    <dgm:pt modelId="{009B8DCF-A03C-4BB1-87C8-31CFCA69A1AB}">
      <dgm:prSet phldrT="[Текст]" custT="1"/>
      <dgm:spPr/>
      <dgm:t>
        <a:bodyPr/>
        <a:lstStyle/>
        <a:p>
          <a:r>
            <a:rPr lang="ru-RU" sz="1800" dirty="0" smtClean="0"/>
            <a:t>Этимологически оно означает демократию без посредников. </a:t>
          </a:r>
          <a:endParaRPr lang="ru-RU" sz="1800" dirty="0"/>
        </a:p>
      </dgm:t>
    </dgm:pt>
    <dgm:pt modelId="{E8881061-3AFE-4BEB-8437-560156543E54}" type="parTrans" cxnId="{403B9C43-8651-43AF-9BDD-F545DAFA9E9E}">
      <dgm:prSet/>
      <dgm:spPr/>
      <dgm:t>
        <a:bodyPr/>
        <a:lstStyle/>
        <a:p>
          <a:endParaRPr lang="ru-RU"/>
        </a:p>
      </dgm:t>
    </dgm:pt>
    <dgm:pt modelId="{E8FB0282-7CCA-4AC8-AA57-777B4D3936C3}" type="sibTrans" cxnId="{403B9C43-8651-43AF-9BDD-F545DAFA9E9E}">
      <dgm:prSet/>
      <dgm:spPr/>
      <dgm:t>
        <a:bodyPr/>
        <a:lstStyle/>
        <a:p>
          <a:endParaRPr lang="ru-RU"/>
        </a:p>
      </dgm:t>
    </dgm:pt>
    <dgm:pt modelId="{455DE1BC-3FF2-4770-AC01-D655DB99670A}">
      <dgm:prSet custT="1"/>
      <dgm:spPr/>
      <dgm:t>
        <a:bodyPr/>
        <a:lstStyle/>
        <a:p>
          <a:r>
            <a:rPr lang="ru-RU" sz="1800" dirty="0" smtClean="0"/>
            <a:t>То есть участие населения в осуществлении власти не опосредуется специально избираемыми представителями, какими-либо органами или должностными лицами. </a:t>
          </a:r>
        </a:p>
      </dgm:t>
    </dgm:pt>
    <dgm:pt modelId="{FFA67482-3070-4FE7-A199-1DB8C3618A43}" type="parTrans" cxnId="{0030A09C-00C7-452C-9832-9A5F96172E53}">
      <dgm:prSet/>
      <dgm:spPr/>
      <dgm:t>
        <a:bodyPr/>
        <a:lstStyle/>
        <a:p>
          <a:endParaRPr lang="ru-RU"/>
        </a:p>
      </dgm:t>
    </dgm:pt>
    <dgm:pt modelId="{969E8C67-08F4-465B-B48F-77478E37FCDC}" type="sibTrans" cxnId="{0030A09C-00C7-452C-9832-9A5F96172E53}">
      <dgm:prSet/>
      <dgm:spPr/>
      <dgm:t>
        <a:bodyPr/>
        <a:lstStyle/>
        <a:p>
          <a:endParaRPr lang="ru-RU"/>
        </a:p>
      </dgm:t>
    </dgm:pt>
    <dgm:pt modelId="{8A1B3BDD-5B38-4A80-B093-0BC0602FB031}">
      <dgm:prSet custT="1"/>
      <dgm:spPr/>
      <dgm:t>
        <a:bodyPr/>
        <a:lstStyle/>
        <a:p>
          <a:r>
            <a:rPr lang="ru-RU" sz="1800" dirty="0" smtClean="0"/>
            <a:t>Таким образом, непосредственная демократия предполагает максимальную приближенность населения к осуществлению власти. </a:t>
          </a:r>
        </a:p>
      </dgm:t>
    </dgm:pt>
    <dgm:pt modelId="{C62EC3A4-8975-46A3-AD82-8E608EB089A5}" type="parTrans" cxnId="{718C2D0F-479C-4807-82E8-80B1EFD0544E}">
      <dgm:prSet/>
      <dgm:spPr/>
      <dgm:t>
        <a:bodyPr/>
        <a:lstStyle/>
        <a:p>
          <a:endParaRPr lang="ru-RU"/>
        </a:p>
      </dgm:t>
    </dgm:pt>
    <dgm:pt modelId="{3F8555FE-6F10-404C-9D64-6794C47216C5}" type="sibTrans" cxnId="{718C2D0F-479C-4807-82E8-80B1EFD0544E}">
      <dgm:prSet/>
      <dgm:spPr/>
      <dgm:t>
        <a:bodyPr/>
        <a:lstStyle/>
        <a:p>
          <a:endParaRPr lang="ru-RU"/>
        </a:p>
      </dgm:t>
    </dgm:pt>
    <dgm:pt modelId="{BE703704-1B9E-4DF6-89CB-79D8EBDCEAAF}">
      <dgm:prSet custT="1"/>
      <dgm:spPr/>
      <dgm:t>
        <a:bodyPr/>
        <a:lstStyle/>
        <a:p>
          <a:r>
            <a:rPr lang="ru-RU" sz="1800" dirty="0" smtClean="0"/>
            <a:t>Содержание понятий «непосредственная демократия» и «прямая демократия» следует рассматривать как синонимичные. </a:t>
          </a:r>
          <a:endParaRPr lang="ru-RU" sz="1800" dirty="0"/>
        </a:p>
      </dgm:t>
    </dgm:pt>
    <dgm:pt modelId="{23CD991C-D24A-47FE-921A-E7364E3BCB60}" type="parTrans" cxnId="{F33EDE84-7196-468E-86AD-0266BEB16E62}">
      <dgm:prSet/>
      <dgm:spPr/>
      <dgm:t>
        <a:bodyPr/>
        <a:lstStyle/>
        <a:p>
          <a:endParaRPr lang="ru-RU"/>
        </a:p>
      </dgm:t>
    </dgm:pt>
    <dgm:pt modelId="{AABE7EE0-3CD4-409E-8743-6864185CEDF1}" type="sibTrans" cxnId="{F33EDE84-7196-468E-86AD-0266BEB16E62}">
      <dgm:prSet/>
      <dgm:spPr/>
      <dgm:t>
        <a:bodyPr/>
        <a:lstStyle/>
        <a:p>
          <a:endParaRPr lang="ru-RU"/>
        </a:p>
      </dgm:t>
    </dgm:pt>
    <dgm:pt modelId="{06043C90-CD4A-4370-BB93-893FFF8AC7C5}">
      <dgm:prSet custT="1"/>
      <dgm:spPr/>
      <dgm:t>
        <a:bodyPr/>
        <a:lstStyle/>
        <a:p>
          <a:r>
            <a:rPr lang="ru-RU" sz="1800" dirty="0" smtClean="0"/>
            <a:t>Это  совокупность конституционно-правовых институтов, через которые народ выражает свою волю, сам осуществляет государственную власть или власть местного самоуправления.</a:t>
          </a:r>
        </a:p>
      </dgm:t>
    </dgm:pt>
    <dgm:pt modelId="{F4ED8E14-DEC6-4948-9630-69B16BF93B15}" type="parTrans" cxnId="{2181A261-7811-4AA2-957B-F41CD8EE5A87}">
      <dgm:prSet/>
      <dgm:spPr/>
      <dgm:t>
        <a:bodyPr/>
        <a:lstStyle/>
        <a:p>
          <a:endParaRPr lang="ru-RU"/>
        </a:p>
      </dgm:t>
    </dgm:pt>
    <dgm:pt modelId="{5CED3689-B698-4715-BC9F-16D38BB19396}" type="sibTrans" cxnId="{2181A261-7811-4AA2-957B-F41CD8EE5A87}">
      <dgm:prSet/>
      <dgm:spPr/>
      <dgm:t>
        <a:bodyPr/>
        <a:lstStyle/>
        <a:p>
          <a:endParaRPr lang="ru-RU"/>
        </a:p>
      </dgm:t>
    </dgm:pt>
    <dgm:pt modelId="{1F41BEC3-4AFD-42FD-9FBF-9181D9516EB2}">
      <dgm:prSet custT="1"/>
      <dgm:spPr/>
      <dgm:t>
        <a:bodyPr/>
        <a:lstStyle/>
        <a:p>
          <a:r>
            <a:rPr lang="ru-RU" sz="1800" dirty="0" smtClean="0"/>
            <a:t>На  уровне местного самоуправления происходит совмещение объекта и субъекта управления, поскольку управляющий субъект — население муниципального образования — является одновременно и объектом управления, управляет само собой, самостоятельно решая вопросы местного значения.</a:t>
          </a:r>
        </a:p>
      </dgm:t>
    </dgm:pt>
    <dgm:pt modelId="{3A863D35-78C1-42FC-B7B1-933271EF3356}" type="parTrans" cxnId="{FFFAEC37-4094-4B84-82AC-FF1271746BA6}">
      <dgm:prSet/>
      <dgm:spPr/>
      <dgm:t>
        <a:bodyPr/>
        <a:lstStyle/>
        <a:p>
          <a:endParaRPr lang="ru-RU"/>
        </a:p>
      </dgm:t>
    </dgm:pt>
    <dgm:pt modelId="{A8217F5C-8CA6-45D5-BAC2-88F62291D2CE}" type="sibTrans" cxnId="{FFFAEC37-4094-4B84-82AC-FF1271746BA6}">
      <dgm:prSet/>
      <dgm:spPr/>
      <dgm:t>
        <a:bodyPr/>
        <a:lstStyle/>
        <a:p>
          <a:endParaRPr lang="ru-RU"/>
        </a:p>
      </dgm:t>
    </dgm:pt>
    <dgm:pt modelId="{33A51EAA-863B-4E34-AC3F-D20D381B7421}" type="pres">
      <dgm:prSet presAssocID="{2141C0F3-8358-48F4-B4B7-FF59A09F7848}" presName="Name0" presStyleCnt="0">
        <dgm:presLayoutVars>
          <dgm:dir/>
        </dgm:presLayoutVars>
      </dgm:prSet>
      <dgm:spPr/>
      <dgm:t>
        <a:bodyPr/>
        <a:lstStyle/>
        <a:p>
          <a:endParaRPr lang="ru-RU"/>
        </a:p>
      </dgm:t>
    </dgm:pt>
    <dgm:pt modelId="{4B638BAC-F002-4C08-BC96-A6CFAA06AEB8}" type="pres">
      <dgm:prSet presAssocID="{009B8DCF-A03C-4BB1-87C8-31CFCA69A1AB}" presName="noChildren" presStyleCnt="0"/>
      <dgm:spPr/>
    </dgm:pt>
    <dgm:pt modelId="{FA55A0B1-744C-424D-9257-00F2BC2683C7}" type="pres">
      <dgm:prSet presAssocID="{009B8DCF-A03C-4BB1-87C8-31CFCA69A1AB}" presName="gap" presStyleCnt="0"/>
      <dgm:spPr/>
    </dgm:pt>
    <dgm:pt modelId="{152E769F-BB46-4E05-BAEF-AB9ED2427698}" type="pres">
      <dgm:prSet presAssocID="{009B8DCF-A03C-4BB1-87C8-31CFCA69A1AB}" presName="medCircle2" presStyleLbl="vennNode1" presStyleIdx="0" presStyleCnt="6" custLinFactNeighborX="-52199"/>
      <dgm:spPr/>
    </dgm:pt>
    <dgm:pt modelId="{CCDDEAD6-075D-4FD0-A795-130A318C3276}" type="pres">
      <dgm:prSet presAssocID="{009B8DCF-A03C-4BB1-87C8-31CFCA69A1AB}" presName="txLvlOnly1" presStyleLbl="revTx" presStyleIdx="0" presStyleCnt="6"/>
      <dgm:spPr/>
      <dgm:t>
        <a:bodyPr/>
        <a:lstStyle/>
        <a:p>
          <a:endParaRPr lang="ru-RU"/>
        </a:p>
      </dgm:t>
    </dgm:pt>
    <dgm:pt modelId="{ADC29A2E-3932-4742-BDED-9124BD2DF4BE}" type="pres">
      <dgm:prSet presAssocID="{455DE1BC-3FF2-4770-AC01-D655DB99670A}" presName="noChildren" presStyleCnt="0"/>
      <dgm:spPr/>
    </dgm:pt>
    <dgm:pt modelId="{9EB7D68F-DED4-4102-ADBF-9C490F887E5C}" type="pres">
      <dgm:prSet presAssocID="{455DE1BC-3FF2-4770-AC01-D655DB99670A}" presName="gap" presStyleCnt="0"/>
      <dgm:spPr/>
    </dgm:pt>
    <dgm:pt modelId="{1591AE70-051B-4C74-86B9-3A0905C20796}" type="pres">
      <dgm:prSet presAssocID="{455DE1BC-3FF2-4770-AC01-D655DB99670A}" presName="medCircle2" presStyleLbl="vennNode1" presStyleIdx="1" presStyleCnt="6" custLinFactX="-61669" custLinFactNeighborX="-100000" custLinFactNeighborY="-7054"/>
      <dgm:spPr/>
    </dgm:pt>
    <dgm:pt modelId="{60FDC976-352D-4E08-9B9D-F7D9FA42CA6B}" type="pres">
      <dgm:prSet presAssocID="{455DE1BC-3FF2-4770-AC01-D655DB99670A}" presName="txLvlOnly1" presStyleLbl="revTx" presStyleIdx="1" presStyleCnt="6" custScaleX="160788" custLinFactNeighborX="5410" custLinFactNeighborY="240"/>
      <dgm:spPr/>
      <dgm:t>
        <a:bodyPr/>
        <a:lstStyle/>
        <a:p>
          <a:endParaRPr lang="ru-RU"/>
        </a:p>
      </dgm:t>
    </dgm:pt>
    <dgm:pt modelId="{48031488-74F3-43B8-ACB0-07852FDAFF72}" type="pres">
      <dgm:prSet presAssocID="{8A1B3BDD-5B38-4A80-B093-0BC0602FB031}" presName="noChildren" presStyleCnt="0"/>
      <dgm:spPr/>
    </dgm:pt>
    <dgm:pt modelId="{4F5BFCB7-712B-46CB-8DDF-9699D87FA2B4}" type="pres">
      <dgm:prSet presAssocID="{8A1B3BDD-5B38-4A80-B093-0BC0602FB031}" presName="gap" presStyleCnt="0"/>
      <dgm:spPr/>
    </dgm:pt>
    <dgm:pt modelId="{2D8DB4EE-6ED6-4732-BC65-FE51E954B210}" type="pres">
      <dgm:prSet presAssocID="{8A1B3BDD-5B38-4A80-B093-0BC0602FB031}" presName="medCircle2" presStyleLbl="vennNode1" presStyleIdx="2" presStyleCnt="6" custLinFactNeighborX="-84647" custLinFactNeighborY="7054"/>
      <dgm:spPr/>
    </dgm:pt>
    <dgm:pt modelId="{31DDB1F4-AF82-4A16-9BD1-3FE3D1E048B9}" type="pres">
      <dgm:prSet presAssocID="{8A1B3BDD-5B38-4A80-B093-0BC0602FB031}" presName="txLvlOnly1" presStyleLbl="revTx" presStyleIdx="2" presStyleCnt="6" custScaleX="132852" custLinFactNeighborX="10364" custLinFactNeighborY="3530"/>
      <dgm:spPr/>
      <dgm:t>
        <a:bodyPr/>
        <a:lstStyle/>
        <a:p>
          <a:endParaRPr lang="ru-RU"/>
        </a:p>
      </dgm:t>
    </dgm:pt>
    <dgm:pt modelId="{445974A9-811E-4841-8BEC-F916D7A59FF5}" type="pres">
      <dgm:prSet presAssocID="{06043C90-CD4A-4370-BB93-893FFF8AC7C5}" presName="noChildren" presStyleCnt="0"/>
      <dgm:spPr/>
    </dgm:pt>
    <dgm:pt modelId="{C540D5C3-5146-4DB1-A0BB-1684EC9AB872}" type="pres">
      <dgm:prSet presAssocID="{06043C90-CD4A-4370-BB93-893FFF8AC7C5}" presName="gap" presStyleCnt="0"/>
      <dgm:spPr/>
    </dgm:pt>
    <dgm:pt modelId="{27373AD3-A3AD-47C6-992B-FBB93DC8ABD8}" type="pres">
      <dgm:prSet presAssocID="{06043C90-CD4A-4370-BB93-893FFF8AC7C5}" presName="medCircle2" presStyleLbl="vennNode1" presStyleIdx="3" presStyleCnt="6" custLinFactX="-61669" custLinFactNeighborX="-100000" custLinFactNeighborY="-9875"/>
      <dgm:spPr/>
    </dgm:pt>
    <dgm:pt modelId="{B640C703-BCB7-4E84-80B7-69EEE5526B59}" type="pres">
      <dgm:prSet presAssocID="{06043C90-CD4A-4370-BB93-893FFF8AC7C5}" presName="txLvlOnly1" presStyleLbl="revTx" presStyleIdx="3" presStyleCnt="6" custScaleX="159556" custLinFactNeighborX="6291" custLinFactNeighborY="-1177"/>
      <dgm:spPr/>
      <dgm:t>
        <a:bodyPr/>
        <a:lstStyle/>
        <a:p>
          <a:endParaRPr lang="ru-RU"/>
        </a:p>
      </dgm:t>
    </dgm:pt>
    <dgm:pt modelId="{E1D4520F-7A7B-4B14-9E05-87C95A9FC425}" type="pres">
      <dgm:prSet presAssocID="{1F41BEC3-4AFD-42FD-9FBF-9181D9516EB2}" presName="noChildren" presStyleCnt="0"/>
      <dgm:spPr/>
    </dgm:pt>
    <dgm:pt modelId="{D6B00B85-6EA4-48A4-A675-9B76E73528E6}" type="pres">
      <dgm:prSet presAssocID="{1F41BEC3-4AFD-42FD-9FBF-9181D9516EB2}" presName="gap" presStyleCnt="0"/>
      <dgm:spPr/>
    </dgm:pt>
    <dgm:pt modelId="{16D23B3A-F3C4-4649-B125-9FF713EC0296}" type="pres">
      <dgm:prSet presAssocID="{1F41BEC3-4AFD-42FD-9FBF-9181D9516EB2}" presName="medCircle2" presStyleLbl="vennNode1" presStyleIdx="4" presStyleCnt="6" custLinFactX="-93152" custLinFactNeighborX="-100000" custLinFactNeighborY="-8465"/>
      <dgm:spPr/>
    </dgm:pt>
    <dgm:pt modelId="{4ADBCBDA-C09B-4DFA-8703-B1A7B2BD20CC}" type="pres">
      <dgm:prSet presAssocID="{1F41BEC3-4AFD-42FD-9FBF-9181D9516EB2}" presName="txLvlOnly1" presStyleLbl="revTx" presStyleIdx="4" presStyleCnt="6" custScaleX="168444" custScaleY="87259" custLinFactNeighborX="2905" custLinFactNeighborY="1"/>
      <dgm:spPr/>
      <dgm:t>
        <a:bodyPr/>
        <a:lstStyle/>
        <a:p>
          <a:endParaRPr lang="ru-RU"/>
        </a:p>
      </dgm:t>
    </dgm:pt>
    <dgm:pt modelId="{F4D3D307-7F4D-49F6-9258-00687DBE8B03}" type="pres">
      <dgm:prSet presAssocID="{BE703704-1B9E-4DF6-89CB-79D8EBDCEAAF}" presName="noChildren" presStyleCnt="0"/>
      <dgm:spPr/>
    </dgm:pt>
    <dgm:pt modelId="{3AD46CD8-6C25-4961-AE3A-F68BBB923CEF}" type="pres">
      <dgm:prSet presAssocID="{BE703704-1B9E-4DF6-89CB-79D8EBDCEAAF}" presName="gap" presStyleCnt="0"/>
      <dgm:spPr/>
    </dgm:pt>
    <dgm:pt modelId="{0D0CD357-E73A-4156-B440-94377C1B27F4}" type="pres">
      <dgm:prSet presAssocID="{BE703704-1B9E-4DF6-89CB-79D8EBDCEAAF}" presName="medCircle2" presStyleLbl="vennNode1" presStyleIdx="5" presStyleCnt="6" custLinFactX="-32614" custLinFactNeighborX="-100000" custLinFactNeighborY="144"/>
      <dgm:spPr/>
    </dgm:pt>
    <dgm:pt modelId="{1E1487AC-2655-46DB-8DE1-AFA65E9A8A48}" type="pres">
      <dgm:prSet presAssocID="{BE703704-1B9E-4DF6-89CB-79D8EBDCEAAF}" presName="txLvlOnly1" presStyleLbl="revTx" presStyleIdx="5" presStyleCnt="6" custScaleX="127699" custScaleY="59418" custLinFactNeighborX="10929" custLinFactNeighborY="314"/>
      <dgm:spPr/>
      <dgm:t>
        <a:bodyPr/>
        <a:lstStyle/>
        <a:p>
          <a:endParaRPr lang="ru-RU"/>
        </a:p>
      </dgm:t>
    </dgm:pt>
  </dgm:ptLst>
  <dgm:cxnLst>
    <dgm:cxn modelId="{CC0DFDF9-ECD7-4126-951F-D5B4E69798BB}" type="presOf" srcId="{2141C0F3-8358-48F4-B4B7-FF59A09F7848}" destId="{33A51EAA-863B-4E34-AC3F-D20D381B7421}" srcOrd="0" destOrd="0" presId="urn:microsoft.com/office/officeart/2008/layout/VerticalCircleList"/>
    <dgm:cxn modelId="{FFFAEC37-4094-4B84-82AC-FF1271746BA6}" srcId="{2141C0F3-8358-48F4-B4B7-FF59A09F7848}" destId="{1F41BEC3-4AFD-42FD-9FBF-9181D9516EB2}" srcOrd="4" destOrd="0" parTransId="{3A863D35-78C1-42FC-B7B1-933271EF3356}" sibTransId="{A8217F5C-8CA6-45D5-BAC2-88F62291D2CE}"/>
    <dgm:cxn modelId="{8809208D-77F9-4A47-9136-72EC2EE0DEDD}" type="presOf" srcId="{455DE1BC-3FF2-4770-AC01-D655DB99670A}" destId="{60FDC976-352D-4E08-9B9D-F7D9FA42CA6B}" srcOrd="0" destOrd="0" presId="urn:microsoft.com/office/officeart/2008/layout/VerticalCircleList"/>
    <dgm:cxn modelId="{2181A261-7811-4AA2-957B-F41CD8EE5A87}" srcId="{2141C0F3-8358-48F4-B4B7-FF59A09F7848}" destId="{06043C90-CD4A-4370-BB93-893FFF8AC7C5}" srcOrd="3" destOrd="0" parTransId="{F4ED8E14-DEC6-4948-9630-69B16BF93B15}" sibTransId="{5CED3689-B698-4715-BC9F-16D38BB19396}"/>
    <dgm:cxn modelId="{F33EDE84-7196-468E-86AD-0266BEB16E62}" srcId="{2141C0F3-8358-48F4-B4B7-FF59A09F7848}" destId="{BE703704-1B9E-4DF6-89CB-79D8EBDCEAAF}" srcOrd="5" destOrd="0" parTransId="{23CD991C-D24A-47FE-921A-E7364E3BCB60}" sibTransId="{AABE7EE0-3CD4-409E-8743-6864185CEDF1}"/>
    <dgm:cxn modelId="{C67A9A2F-B14B-4474-8170-7BEB9552D772}" type="presOf" srcId="{009B8DCF-A03C-4BB1-87C8-31CFCA69A1AB}" destId="{CCDDEAD6-075D-4FD0-A795-130A318C3276}" srcOrd="0" destOrd="0" presId="urn:microsoft.com/office/officeart/2008/layout/VerticalCircleList"/>
    <dgm:cxn modelId="{403B9C43-8651-43AF-9BDD-F545DAFA9E9E}" srcId="{2141C0F3-8358-48F4-B4B7-FF59A09F7848}" destId="{009B8DCF-A03C-4BB1-87C8-31CFCA69A1AB}" srcOrd="0" destOrd="0" parTransId="{E8881061-3AFE-4BEB-8437-560156543E54}" sibTransId="{E8FB0282-7CCA-4AC8-AA57-777B4D3936C3}"/>
    <dgm:cxn modelId="{3FCB94EE-D4E5-4292-A47E-B1EBEBE0120F}" type="presOf" srcId="{8A1B3BDD-5B38-4A80-B093-0BC0602FB031}" destId="{31DDB1F4-AF82-4A16-9BD1-3FE3D1E048B9}" srcOrd="0" destOrd="0" presId="urn:microsoft.com/office/officeart/2008/layout/VerticalCircleList"/>
    <dgm:cxn modelId="{2EE94877-5F0B-44F9-95A6-033A146E4D43}" type="presOf" srcId="{06043C90-CD4A-4370-BB93-893FFF8AC7C5}" destId="{B640C703-BCB7-4E84-80B7-69EEE5526B59}" srcOrd="0" destOrd="0" presId="urn:microsoft.com/office/officeart/2008/layout/VerticalCircleList"/>
    <dgm:cxn modelId="{83C2976E-C74D-4A3A-8319-47181DFABDBB}" type="presOf" srcId="{1F41BEC3-4AFD-42FD-9FBF-9181D9516EB2}" destId="{4ADBCBDA-C09B-4DFA-8703-B1A7B2BD20CC}" srcOrd="0" destOrd="0" presId="urn:microsoft.com/office/officeart/2008/layout/VerticalCircleList"/>
    <dgm:cxn modelId="{E5A98E96-3A7B-4C3E-84CE-2D4CF99A40C9}" type="presOf" srcId="{BE703704-1B9E-4DF6-89CB-79D8EBDCEAAF}" destId="{1E1487AC-2655-46DB-8DE1-AFA65E9A8A48}" srcOrd="0" destOrd="0" presId="urn:microsoft.com/office/officeart/2008/layout/VerticalCircleList"/>
    <dgm:cxn modelId="{0030A09C-00C7-452C-9832-9A5F96172E53}" srcId="{2141C0F3-8358-48F4-B4B7-FF59A09F7848}" destId="{455DE1BC-3FF2-4770-AC01-D655DB99670A}" srcOrd="1" destOrd="0" parTransId="{FFA67482-3070-4FE7-A199-1DB8C3618A43}" sibTransId="{969E8C67-08F4-465B-B48F-77478E37FCDC}"/>
    <dgm:cxn modelId="{718C2D0F-479C-4807-82E8-80B1EFD0544E}" srcId="{2141C0F3-8358-48F4-B4B7-FF59A09F7848}" destId="{8A1B3BDD-5B38-4A80-B093-0BC0602FB031}" srcOrd="2" destOrd="0" parTransId="{C62EC3A4-8975-46A3-AD82-8E608EB089A5}" sibTransId="{3F8555FE-6F10-404C-9D64-6794C47216C5}"/>
    <dgm:cxn modelId="{BC8179FA-39B2-47E2-B0C3-16B701AB9714}" type="presParOf" srcId="{33A51EAA-863B-4E34-AC3F-D20D381B7421}" destId="{4B638BAC-F002-4C08-BC96-A6CFAA06AEB8}" srcOrd="0" destOrd="0" presId="urn:microsoft.com/office/officeart/2008/layout/VerticalCircleList"/>
    <dgm:cxn modelId="{5D609417-7C28-4198-AB23-5125E7A1085C}" type="presParOf" srcId="{4B638BAC-F002-4C08-BC96-A6CFAA06AEB8}" destId="{FA55A0B1-744C-424D-9257-00F2BC2683C7}" srcOrd="0" destOrd="0" presId="urn:microsoft.com/office/officeart/2008/layout/VerticalCircleList"/>
    <dgm:cxn modelId="{F50F926E-1BEF-45D9-AD55-971C5E9CDF4E}" type="presParOf" srcId="{4B638BAC-F002-4C08-BC96-A6CFAA06AEB8}" destId="{152E769F-BB46-4E05-BAEF-AB9ED2427698}" srcOrd="1" destOrd="0" presId="urn:microsoft.com/office/officeart/2008/layout/VerticalCircleList"/>
    <dgm:cxn modelId="{ABBB2D32-48CE-4220-BC96-D78F9568272D}" type="presParOf" srcId="{4B638BAC-F002-4C08-BC96-A6CFAA06AEB8}" destId="{CCDDEAD6-075D-4FD0-A795-130A318C3276}" srcOrd="2" destOrd="0" presId="urn:microsoft.com/office/officeart/2008/layout/VerticalCircleList"/>
    <dgm:cxn modelId="{A1D3C01B-9D25-4FCF-86D9-4D26A8F3CB36}" type="presParOf" srcId="{33A51EAA-863B-4E34-AC3F-D20D381B7421}" destId="{ADC29A2E-3932-4742-BDED-9124BD2DF4BE}" srcOrd="1" destOrd="0" presId="urn:microsoft.com/office/officeart/2008/layout/VerticalCircleList"/>
    <dgm:cxn modelId="{73D16CD0-D401-4C27-91D7-CF8154211313}" type="presParOf" srcId="{ADC29A2E-3932-4742-BDED-9124BD2DF4BE}" destId="{9EB7D68F-DED4-4102-ADBF-9C490F887E5C}" srcOrd="0" destOrd="0" presId="urn:microsoft.com/office/officeart/2008/layout/VerticalCircleList"/>
    <dgm:cxn modelId="{474C9CF4-B3DE-4EA9-9AA0-D9ADA7DB2874}" type="presParOf" srcId="{ADC29A2E-3932-4742-BDED-9124BD2DF4BE}" destId="{1591AE70-051B-4C74-86B9-3A0905C20796}" srcOrd="1" destOrd="0" presId="urn:microsoft.com/office/officeart/2008/layout/VerticalCircleList"/>
    <dgm:cxn modelId="{68779680-9616-460C-9B65-073EDEF27C52}" type="presParOf" srcId="{ADC29A2E-3932-4742-BDED-9124BD2DF4BE}" destId="{60FDC976-352D-4E08-9B9D-F7D9FA42CA6B}" srcOrd="2" destOrd="0" presId="urn:microsoft.com/office/officeart/2008/layout/VerticalCircleList"/>
    <dgm:cxn modelId="{52807F0C-12EA-4360-871D-54A6F9B764E1}" type="presParOf" srcId="{33A51EAA-863B-4E34-AC3F-D20D381B7421}" destId="{48031488-74F3-43B8-ACB0-07852FDAFF72}" srcOrd="2" destOrd="0" presId="urn:microsoft.com/office/officeart/2008/layout/VerticalCircleList"/>
    <dgm:cxn modelId="{4AF02982-BF64-4C98-B6CF-F2DA1790B576}" type="presParOf" srcId="{48031488-74F3-43B8-ACB0-07852FDAFF72}" destId="{4F5BFCB7-712B-46CB-8DDF-9699D87FA2B4}" srcOrd="0" destOrd="0" presId="urn:microsoft.com/office/officeart/2008/layout/VerticalCircleList"/>
    <dgm:cxn modelId="{E3EA1A70-D01E-43CD-B81F-2E93D3635E12}" type="presParOf" srcId="{48031488-74F3-43B8-ACB0-07852FDAFF72}" destId="{2D8DB4EE-6ED6-4732-BC65-FE51E954B210}" srcOrd="1" destOrd="0" presId="urn:microsoft.com/office/officeart/2008/layout/VerticalCircleList"/>
    <dgm:cxn modelId="{03301B92-21C1-438F-AA4A-93FCFEC94A63}" type="presParOf" srcId="{48031488-74F3-43B8-ACB0-07852FDAFF72}" destId="{31DDB1F4-AF82-4A16-9BD1-3FE3D1E048B9}" srcOrd="2" destOrd="0" presId="urn:microsoft.com/office/officeart/2008/layout/VerticalCircleList"/>
    <dgm:cxn modelId="{CADF5A17-5501-4EEF-93D3-A77A283D24B9}" type="presParOf" srcId="{33A51EAA-863B-4E34-AC3F-D20D381B7421}" destId="{445974A9-811E-4841-8BEC-F916D7A59FF5}" srcOrd="3" destOrd="0" presId="urn:microsoft.com/office/officeart/2008/layout/VerticalCircleList"/>
    <dgm:cxn modelId="{8533A40E-18EE-4126-AD7A-C89A655BE53E}" type="presParOf" srcId="{445974A9-811E-4841-8BEC-F916D7A59FF5}" destId="{C540D5C3-5146-4DB1-A0BB-1684EC9AB872}" srcOrd="0" destOrd="0" presId="urn:microsoft.com/office/officeart/2008/layout/VerticalCircleList"/>
    <dgm:cxn modelId="{66CF0021-775B-40A0-852C-FF714107D8D9}" type="presParOf" srcId="{445974A9-811E-4841-8BEC-F916D7A59FF5}" destId="{27373AD3-A3AD-47C6-992B-FBB93DC8ABD8}" srcOrd="1" destOrd="0" presId="urn:microsoft.com/office/officeart/2008/layout/VerticalCircleList"/>
    <dgm:cxn modelId="{139FA632-3FBF-40DA-8D3B-CC7374E9A7D2}" type="presParOf" srcId="{445974A9-811E-4841-8BEC-F916D7A59FF5}" destId="{B640C703-BCB7-4E84-80B7-69EEE5526B59}" srcOrd="2" destOrd="0" presId="urn:microsoft.com/office/officeart/2008/layout/VerticalCircleList"/>
    <dgm:cxn modelId="{5B54DA69-AE4A-4082-A71A-C12679E8958D}" type="presParOf" srcId="{33A51EAA-863B-4E34-AC3F-D20D381B7421}" destId="{E1D4520F-7A7B-4B14-9E05-87C95A9FC425}" srcOrd="4" destOrd="0" presId="urn:microsoft.com/office/officeart/2008/layout/VerticalCircleList"/>
    <dgm:cxn modelId="{994B769F-6736-45EB-9234-1C5B89E521CA}" type="presParOf" srcId="{E1D4520F-7A7B-4B14-9E05-87C95A9FC425}" destId="{D6B00B85-6EA4-48A4-A675-9B76E73528E6}" srcOrd="0" destOrd="0" presId="urn:microsoft.com/office/officeart/2008/layout/VerticalCircleList"/>
    <dgm:cxn modelId="{2A62752D-076E-4EEF-8472-83D17A5ED041}" type="presParOf" srcId="{E1D4520F-7A7B-4B14-9E05-87C95A9FC425}" destId="{16D23B3A-F3C4-4649-B125-9FF713EC0296}" srcOrd="1" destOrd="0" presId="urn:microsoft.com/office/officeart/2008/layout/VerticalCircleList"/>
    <dgm:cxn modelId="{9A461FD8-0F42-44B1-B339-027D568BAACE}" type="presParOf" srcId="{E1D4520F-7A7B-4B14-9E05-87C95A9FC425}" destId="{4ADBCBDA-C09B-4DFA-8703-B1A7B2BD20CC}" srcOrd="2" destOrd="0" presId="urn:microsoft.com/office/officeart/2008/layout/VerticalCircleList"/>
    <dgm:cxn modelId="{C33ACC85-2D67-4107-8C7A-5645A393237C}" type="presParOf" srcId="{33A51EAA-863B-4E34-AC3F-D20D381B7421}" destId="{F4D3D307-7F4D-49F6-9258-00687DBE8B03}" srcOrd="5" destOrd="0" presId="urn:microsoft.com/office/officeart/2008/layout/VerticalCircleList"/>
    <dgm:cxn modelId="{4A1FF42E-4AD0-480E-AFF3-25E35415D29B}" type="presParOf" srcId="{F4D3D307-7F4D-49F6-9258-00687DBE8B03}" destId="{3AD46CD8-6C25-4961-AE3A-F68BBB923CEF}" srcOrd="0" destOrd="0" presId="urn:microsoft.com/office/officeart/2008/layout/VerticalCircleList"/>
    <dgm:cxn modelId="{52F420C8-7E93-4B91-90CF-83A4AB6A01A1}" type="presParOf" srcId="{F4D3D307-7F4D-49F6-9258-00687DBE8B03}" destId="{0D0CD357-E73A-4156-B440-94377C1B27F4}" srcOrd="1" destOrd="0" presId="urn:microsoft.com/office/officeart/2008/layout/VerticalCircleList"/>
    <dgm:cxn modelId="{7ECE4718-A2FD-46DF-8FB7-76D9703710FF}" type="presParOf" srcId="{F4D3D307-7F4D-49F6-9258-00687DBE8B03}" destId="{1E1487AC-2655-46DB-8DE1-AFA65E9A8A48}" srcOrd="2" destOrd="0" presId="urn:microsoft.com/office/officeart/2008/layout/VerticalCircleList"/>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F81A02DC-AB81-489A-A2B9-AE85562EFD8F}" type="doc">
      <dgm:prSet loTypeId="urn:microsoft.com/office/officeart/2005/8/layout/vList2" loCatId="list" qsTypeId="urn:microsoft.com/office/officeart/2005/8/quickstyle/simple1" qsCatId="simple" csTypeId="urn:microsoft.com/office/officeart/2005/8/colors/accent3_1" csCatId="accent3" phldr="1"/>
      <dgm:spPr/>
      <dgm:t>
        <a:bodyPr/>
        <a:lstStyle/>
        <a:p>
          <a:endParaRPr lang="ru-RU"/>
        </a:p>
      </dgm:t>
    </dgm:pt>
    <dgm:pt modelId="{4DA813F7-739D-4B7E-8801-467BA01DEEAA}">
      <dgm:prSet phldrT="[Текст]"/>
      <dgm:spPr/>
      <dgm:t>
        <a:bodyPr/>
        <a:lstStyle/>
        <a:p>
          <a:r>
            <a:rPr lang="ru-RU" b="1" i="1" dirty="0" smtClean="0"/>
            <a:t>вопрос (вопросы), </a:t>
          </a:r>
          <a:r>
            <a:rPr lang="ru-RU" dirty="0" smtClean="0"/>
            <a:t>предлагаемый (предлагаемые) инициативной группой для вынесения на референдум;</a:t>
          </a:r>
          <a:endParaRPr lang="ru-RU" dirty="0"/>
        </a:p>
      </dgm:t>
    </dgm:pt>
    <dgm:pt modelId="{9895B7F9-4FF3-4FB2-AD19-37E12B6FD065}" type="parTrans" cxnId="{9A8C90D5-A0DE-48F9-B463-0153F1001251}">
      <dgm:prSet/>
      <dgm:spPr/>
      <dgm:t>
        <a:bodyPr/>
        <a:lstStyle/>
        <a:p>
          <a:endParaRPr lang="ru-RU"/>
        </a:p>
      </dgm:t>
    </dgm:pt>
    <dgm:pt modelId="{5703854C-0E35-4638-8B3A-A3469F38C1B6}" type="sibTrans" cxnId="{9A8C90D5-A0DE-48F9-B463-0153F1001251}">
      <dgm:prSet/>
      <dgm:spPr/>
      <dgm:t>
        <a:bodyPr/>
        <a:lstStyle/>
        <a:p>
          <a:endParaRPr lang="ru-RU"/>
        </a:p>
      </dgm:t>
    </dgm:pt>
    <dgm:pt modelId="{1EDE06B9-ED93-40DE-96FF-A297A354C7B7}">
      <dgm:prSet phldrT="[Текст]"/>
      <dgm:spPr/>
      <dgm:t>
        <a:bodyPr/>
        <a:lstStyle/>
        <a:p>
          <a:r>
            <a:rPr lang="ru-RU" dirty="0" smtClean="0"/>
            <a:t>должны быть указаны </a:t>
          </a:r>
          <a:r>
            <a:rPr lang="ru-RU" b="1" i="1" dirty="0" smtClean="0"/>
            <a:t>данные каждого члена инициативной группы </a:t>
          </a:r>
          <a:r>
            <a:rPr lang="ru-RU" dirty="0" smtClean="0"/>
            <a:t>и лиц, уполномоченных действовать от ее имени: фамилия, имя, отчество, дата и место рождения, паспортные данные, а также адрес места жительства; </a:t>
          </a:r>
          <a:endParaRPr lang="ru-RU" dirty="0"/>
        </a:p>
      </dgm:t>
    </dgm:pt>
    <dgm:pt modelId="{55A641CB-DB7D-4208-8E8A-D7C3A2550260}" type="parTrans" cxnId="{814D6437-6960-44EF-B139-E4C71281FDC7}">
      <dgm:prSet/>
      <dgm:spPr/>
    </dgm:pt>
    <dgm:pt modelId="{95935AA3-84FE-408F-8A49-D72CF1C70AEA}" type="sibTrans" cxnId="{814D6437-6960-44EF-B139-E4C71281FDC7}">
      <dgm:prSet/>
      <dgm:spPr/>
    </dgm:pt>
    <dgm:pt modelId="{B6524504-6004-4681-AA44-7AA8A274A4EC}">
      <dgm:prSet phldrT="[Текст]"/>
      <dgm:spPr/>
      <dgm:t>
        <a:bodyPr/>
        <a:lstStyle/>
        <a:p>
          <a:r>
            <a:rPr lang="ru-RU" dirty="0" smtClean="0"/>
            <a:t>должно быть </a:t>
          </a:r>
          <a:r>
            <a:rPr lang="ru-RU" b="1" i="1" dirty="0" smtClean="0"/>
            <a:t>подписано всеми членами указанной группы</a:t>
          </a:r>
          <a:r>
            <a:rPr lang="ru-RU" dirty="0" smtClean="0"/>
            <a:t>, а в случае выдвижения инициативы проведения референдума избирательным объединением, иным общественным объединением ходатайство должно быть подписано всеми членами руководящего органа этого избирательного объединения, иного общественного объединения либо руководящего органа его регионального отделения или иного структурного подразделения.</a:t>
          </a:r>
          <a:endParaRPr lang="ru-RU" dirty="0"/>
        </a:p>
      </dgm:t>
    </dgm:pt>
    <dgm:pt modelId="{0C44D5E0-1941-4BC1-88B2-1BD7E9E26621}" type="parTrans" cxnId="{C3E85BB0-70AB-43CF-98AE-99A3341EB0BC}">
      <dgm:prSet/>
      <dgm:spPr/>
    </dgm:pt>
    <dgm:pt modelId="{264A41A7-43A3-469D-BFFA-639E6DC1288D}" type="sibTrans" cxnId="{C3E85BB0-70AB-43CF-98AE-99A3341EB0BC}">
      <dgm:prSet/>
      <dgm:spPr/>
    </dgm:pt>
    <dgm:pt modelId="{3315B451-A5CD-4BA5-8ED7-5BA3E54B2379}" type="pres">
      <dgm:prSet presAssocID="{F81A02DC-AB81-489A-A2B9-AE85562EFD8F}" presName="linear" presStyleCnt="0">
        <dgm:presLayoutVars>
          <dgm:animLvl val="lvl"/>
          <dgm:resizeHandles val="exact"/>
        </dgm:presLayoutVars>
      </dgm:prSet>
      <dgm:spPr/>
      <dgm:t>
        <a:bodyPr/>
        <a:lstStyle/>
        <a:p>
          <a:endParaRPr lang="ru-RU"/>
        </a:p>
      </dgm:t>
    </dgm:pt>
    <dgm:pt modelId="{F5D87612-77C5-4EEC-B9C6-BCA521562686}" type="pres">
      <dgm:prSet presAssocID="{4DA813F7-739D-4B7E-8801-467BA01DEEAA}" presName="parentText" presStyleLbl="node1" presStyleIdx="0" presStyleCnt="3">
        <dgm:presLayoutVars>
          <dgm:chMax val="0"/>
          <dgm:bulletEnabled val="1"/>
        </dgm:presLayoutVars>
      </dgm:prSet>
      <dgm:spPr/>
      <dgm:t>
        <a:bodyPr/>
        <a:lstStyle/>
        <a:p>
          <a:endParaRPr lang="ru-RU"/>
        </a:p>
      </dgm:t>
    </dgm:pt>
    <dgm:pt modelId="{966699F7-1CB2-4E23-BD30-53070C38A28C}" type="pres">
      <dgm:prSet presAssocID="{5703854C-0E35-4638-8B3A-A3469F38C1B6}" presName="spacer" presStyleCnt="0"/>
      <dgm:spPr/>
    </dgm:pt>
    <dgm:pt modelId="{0192B726-D156-4119-BBA2-9C43E133D3EA}" type="pres">
      <dgm:prSet presAssocID="{1EDE06B9-ED93-40DE-96FF-A297A354C7B7}" presName="parentText" presStyleLbl="node1" presStyleIdx="1" presStyleCnt="3">
        <dgm:presLayoutVars>
          <dgm:chMax val="0"/>
          <dgm:bulletEnabled val="1"/>
        </dgm:presLayoutVars>
      </dgm:prSet>
      <dgm:spPr/>
      <dgm:t>
        <a:bodyPr/>
        <a:lstStyle/>
        <a:p>
          <a:endParaRPr lang="ru-RU"/>
        </a:p>
      </dgm:t>
    </dgm:pt>
    <dgm:pt modelId="{AFEE8813-D1A6-4751-8314-915590A19A73}" type="pres">
      <dgm:prSet presAssocID="{95935AA3-84FE-408F-8A49-D72CF1C70AEA}" presName="spacer" presStyleCnt="0"/>
      <dgm:spPr/>
    </dgm:pt>
    <dgm:pt modelId="{8B3F9FFA-3B91-4410-A830-5F75149A589B}" type="pres">
      <dgm:prSet presAssocID="{B6524504-6004-4681-AA44-7AA8A274A4EC}" presName="parentText" presStyleLbl="node1" presStyleIdx="2" presStyleCnt="3">
        <dgm:presLayoutVars>
          <dgm:chMax val="0"/>
          <dgm:bulletEnabled val="1"/>
        </dgm:presLayoutVars>
      </dgm:prSet>
      <dgm:spPr/>
      <dgm:t>
        <a:bodyPr/>
        <a:lstStyle/>
        <a:p>
          <a:endParaRPr lang="ru-RU"/>
        </a:p>
      </dgm:t>
    </dgm:pt>
  </dgm:ptLst>
  <dgm:cxnLst>
    <dgm:cxn modelId="{814D6437-6960-44EF-B139-E4C71281FDC7}" srcId="{F81A02DC-AB81-489A-A2B9-AE85562EFD8F}" destId="{1EDE06B9-ED93-40DE-96FF-A297A354C7B7}" srcOrd="1" destOrd="0" parTransId="{55A641CB-DB7D-4208-8E8A-D7C3A2550260}" sibTransId="{95935AA3-84FE-408F-8A49-D72CF1C70AEA}"/>
    <dgm:cxn modelId="{C3E85BB0-70AB-43CF-98AE-99A3341EB0BC}" srcId="{F81A02DC-AB81-489A-A2B9-AE85562EFD8F}" destId="{B6524504-6004-4681-AA44-7AA8A274A4EC}" srcOrd="2" destOrd="0" parTransId="{0C44D5E0-1941-4BC1-88B2-1BD7E9E26621}" sibTransId="{264A41A7-43A3-469D-BFFA-639E6DC1288D}"/>
    <dgm:cxn modelId="{EF94707B-A53E-485B-AC6A-10A00A9C5397}" type="presOf" srcId="{4DA813F7-739D-4B7E-8801-467BA01DEEAA}" destId="{F5D87612-77C5-4EEC-B9C6-BCA521562686}" srcOrd="0" destOrd="0" presId="urn:microsoft.com/office/officeart/2005/8/layout/vList2"/>
    <dgm:cxn modelId="{083A57BA-2656-4632-A30C-8AAEA45AEEF0}" type="presOf" srcId="{1EDE06B9-ED93-40DE-96FF-A297A354C7B7}" destId="{0192B726-D156-4119-BBA2-9C43E133D3EA}" srcOrd="0" destOrd="0" presId="urn:microsoft.com/office/officeart/2005/8/layout/vList2"/>
    <dgm:cxn modelId="{90012D7A-1952-49BA-80CE-0125FD96F663}" type="presOf" srcId="{F81A02DC-AB81-489A-A2B9-AE85562EFD8F}" destId="{3315B451-A5CD-4BA5-8ED7-5BA3E54B2379}" srcOrd="0" destOrd="0" presId="urn:microsoft.com/office/officeart/2005/8/layout/vList2"/>
    <dgm:cxn modelId="{9A8C90D5-A0DE-48F9-B463-0153F1001251}" srcId="{F81A02DC-AB81-489A-A2B9-AE85562EFD8F}" destId="{4DA813F7-739D-4B7E-8801-467BA01DEEAA}" srcOrd="0" destOrd="0" parTransId="{9895B7F9-4FF3-4FB2-AD19-37E12B6FD065}" sibTransId="{5703854C-0E35-4638-8B3A-A3469F38C1B6}"/>
    <dgm:cxn modelId="{0021A226-65C4-40CA-B302-8E85F02662A7}" type="presOf" srcId="{B6524504-6004-4681-AA44-7AA8A274A4EC}" destId="{8B3F9FFA-3B91-4410-A830-5F75149A589B}" srcOrd="0" destOrd="0" presId="urn:microsoft.com/office/officeart/2005/8/layout/vList2"/>
    <dgm:cxn modelId="{BC61DDDE-4E98-4636-AA54-3F95706C54E6}" type="presParOf" srcId="{3315B451-A5CD-4BA5-8ED7-5BA3E54B2379}" destId="{F5D87612-77C5-4EEC-B9C6-BCA521562686}" srcOrd="0" destOrd="0" presId="urn:microsoft.com/office/officeart/2005/8/layout/vList2"/>
    <dgm:cxn modelId="{E71D04A0-15F9-437C-BEC3-4203E101641E}" type="presParOf" srcId="{3315B451-A5CD-4BA5-8ED7-5BA3E54B2379}" destId="{966699F7-1CB2-4E23-BD30-53070C38A28C}" srcOrd="1" destOrd="0" presId="urn:microsoft.com/office/officeart/2005/8/layout/vList2"/>
    <dgm:cxn modelId="{BE5C8602-2A68-4DE5-A201-CB8979B409CC}" type="presParOf" srcId="{3315B451-A5CD-4BA5-8ED7-5BA3E54B2379}" destId="{0192B726-D156-4119-BBA2-9C43E133D3EA}" srcOrd="2" destOrd="0" presId="urn:microsoft.com/office/officeart/2005/8/layout/vList2"/>
    <dgm:cxn modelId="{AD6CE06A-4F29-421B-9693-C4110285026E}" type="presParOf" srcId="{3315B451-A5CD-4BA5-8ED7-5BA3E54B2379}" destId="{AFEE8813-D1A6-4751-8314-915590A19A73}" srcOrd="3" destOrd="0" presId="urn:microsoft.com/office/officeart/2005/8/layout/vList2"/>
    <dgm:cxn modelId="{0580F040-4448-4510-A5A9-2A7FAF698550}" type="presParOf" srcId="{3315B451-A5CD-4BA5-8ED7-5BA3E54B2379}" destId="{8B3F9FFA-3B91-4410-A830-5F75149A589B}" srcOrd="4" destOrd="0" presId="urn:microsoft.com/office/officeart/2005/8/layout/vList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1BAD99A1-FC42-42FC-BD04-BC15AEE38DA9}" type="doc">
      <dgm:prSet loTypeId="urn:microsoft.com/office/officeart/2005/8/layout/process4" loCatId="list" qsTypeId="urn:microsoft.com/office/officeart/2005/8/quickstyle/simple1" qsCatId="simple" csTypeId="urn:microsoft.com/office/officeart/2005/8/colors/accent2_1" csCatId="accent2" phldr="1"/>
      <dgm:spPr/>
      <dgm:t>
        <a:bodyPr/>
        <a:lstStyle/>
        <a:p>
          <a:endParaRPr lang="ru-RU"/>
        </a:p>
      </dgm:t>
    </dgm:pt>
    <dgm:pt modelId="{E9E8B67E-1092-431C-B5B0-EAD3D8A96DCC}">
      <dgm:prSet phldrT="[Текст]" custT="1"/>
      <dgm:spPr/>
      <dgm:t>
        <a:bodyPr/>
        <a:lstStyle/>
        <a:p>
          <a:r>
            <a:rPr lang="ru-RU" sz="1400" b="0" i="0" dirty="0" smtClean="0"/>
            <a:t>Комиссия,, в течение 15 дней со дня поступления ходатайства инициативной группы по проведению референдума обязана рассмотреть ходатайство и приложенные к нему документы и принять решение о направлении их в представительный орган МО, уполномоченный принимать решение</a:t>
          </a:r>
          <a:endParaRPr lang="ru-RU" sz="1400" dirty="0"/>
        </a:p>
      </dgm:t>
    </dgm:pt>
    <dgm:pt modelId="{F8FC3B31-DDB0-4300-8EA1-91185C76923E}" type="parTrans" cxnId="{C6216DF4-857D-4369-A3A6-6AC9852CB92C}">
      <dgm:prSet/>
      <dgm:spPr/>
      <dgm:t>
        <a:bodyPr/>
        <a:lstStyle/>
        <a:p>
          <a:endParaRPr lang="ru-RU"/>
        </a:p>
      </dgm:t>
    </dgm:pt>
    <dgm:pt modelId="{BFAA9200-F27F-4E7C-B728-AEDA004CB8BC}" type="sibTrans" cxnId="{C6216DF4-857D-4369-A3A6-6AC9852CB92C}">
      <dgm:prSet/>
      <dgm:spPr/>
      <dgm:t>
        <a:bodyPr/>
        <a:lstStyle/>
        <a:p>
          <a:endParaRPr lang="ru-RU"/>
        </a:p>
      </dgm:t>
    </dgm:pt>
    <dgm:pt modelId="{757DBB8D-4C2D-4290-A85C-39F3CB1CCA82}">
      <dgm:prSet phldrT="[Текст]" custT="1"/>
      <dgm:spPr/>
      <dgm:t>
        <a:bodyPr/>
        <a:lstStyle/>
        <a:p>
          <a:r>
            <a:rPr lang="ru-RU" sz="1400" b="0" i="0" dirty="0" smtClean="0"/>
            <a:t>представительный орган МО обязан проверить соответствие вопроса, предлагаемого для вынесения местный референдум, требованиям </a:t>
          </a:r>
          <a:r>
            <a:rPr lang="ru-RU" sz="1400" b="0" i="0" dirty="0" smtClean="0">
              <a:hlinkClick xmlns:r="http://schemas.openxmlformats.org/officeDocument/2006/relationships" r:id="rId1"/>
            </a:rPr>
            <a:t>ст. 12</a:t>
          </a:r>
          <a:r>
            <a:rPr lang="ru-RU" sz="1400" b="0" i="0" dirty="0" smtClean="0"/>
            <a:t> 67-ФЗ в срок не более  20 дней со дня поступления в соответствующий орган ходатайства инициативной группы по проведению референдума и приложенных к нему документов.</a:t>
          </a:r>
          <a:endParaRPr lang="ru-RU" sz="1400" dirty="0"/>
        </a:p>
      </dgm:t>
    </dgm:pt>
    <dgm:pt modelId="{1229FA57-8631-4668-834D-04A46E41F61E}" type="parTrans" cxnId="{59A2EBFE-5E08-48BD-9A34-D66ECE49D4D8}">
      <dgm:prSet/>
      <dgm:spPr/>
      <dgm:t>
        <a:bodyPr/>
        <a:lstStyle/>
        <a:p>
          <a:endParaRPr lang="ru-RU"/>
        </a:p>
      </dgm:t>
    </dgm:pt>
    <dgm:pt modelId="{CDD9BE25-06E6-44FF-AADB-217BA1014FD2}" type="sibTrans" cxnId="{59A2EBFE-5E08-48BD-9A34-D66ECE49D4D8}">
      <dgm:prSet/>
      <dgm:spPr/>
      <dgm:t>
        <a:bodyPr/>
        <a:lstStyle/>
        <a:p>
          <a:endParaRPr lang="ru-RU"/>
        </a:p>
      </dgm:t>
    </dgm:pt>
    <dgm:pt modelId="{6EFA794B-58CA-44BF-9845-C9D7227754DE}">
      <dgm:prSet custT="1"/>
      <dgm:spPr/>
      <dgm:t>
        <a:bodyPr/>
        <a:lstStyle/>
        <a:p>
          <a:r>
            <a:rPr lang="ru-RU" sz="1400" dirty="0" smtClean="0"/>
            <a:t>Инициативная группа по проведению референдума обращается в избирательную комиссию соответствующего уровня, которая со дня обращения инициативной группы действует в качестве комиссии референдума, с ходатайством о регистрации группы.</a:t>
          </a:r>
          <a:endParaRPr lang="ru-RU" sz="1400" dirty="0"/>
        </a:p>
      </dgm:t>
    </dgm:pt>
    <dgm:pt modelId="{C40C7D8E-4737-4878-9DAF-FE2AD1500FD6}" type="parTrans" cxnId="{5144A7BE-F467-4F3B-B1A7-221AEA01BC39}">
      <dgm:prSet/>
      <dgm:spPr/>
      <dgm:t>
        <a:bodyPr/>
        <a:lstStyle/>
        <a:p>
          <a:endParaRPr lang="ru-RU"/>
        </a:p>
      </dgm:t>
    </dgm:pt>
    <dgm:pt modelId="{BCA9FF85-1924-409C-A133-BA87B40E67F4}" type="sibTrans" cxnId="{5144A7BE-F467-4F3B-B1A7-221AEA01BC39}">
      <dgm:prSet/>
      <dgm:spPr/>
      <dgm:t>
        <a:bodyPr/>
        <a:lstStyle/>
        <a:p>
          <a:endParaRPr lang="ru-RU"/>
        </a:p>
      </dgm:t>
    </dgm:pt>
    <dgm:pt modelId="{E37D1E3C-4BFB-4FFC-8F0C-223BBB78D79E}">
      <dgm:prSet phldrT="[Текст]" custT="1"/>
      <dgm:spPr/>
      <dgm:t>
        <a:bodyPr/>
        <a:lstStyle/>
        <a:p>
          <a:r>
            <a:rPr lang="ru-RU" sz="1400" dirty="0" smtClean="0"/>
            <a:t>Каждый гражданин РФ или группа граждан, имеющие право на участие в местном референдуме, вправе </a:t>
          </a:r>
          <a:r>
            <a:rPr lang="ru-RU" sz="1400" b="1" i="1" dirty="0" smtClean="0"/>
            <a:t>образовать </a:t>
          </a:r>
          <a:r>
            <a:rPr lang="ru-RU" sz="1400" b="0" i="0" dirty="0" smtClean="0"/>
            <a:t>инициативную группу по проведению референдума </a:t>
          </a:r>
          <a:r>
            <a:rPr lang="ru-RU" sz="1400" dirty="0" smtClean="0"/>
            <a:t>в количестве не менее 10 человек для выдвижения инициативы проведения местного референдума.</a:t>
          </a:r>
          <a:endParaRPr lang="ru-RU" sz="1400" dirty="0"/>
        </a:p>
      </dgm:t>
    </dgm:pt>
    <dgm:pt modelId="{338C1D85-EEB7-48FC-981A-ECF043F5AD9F}" type="parTrans" cxnId="{A6430B0F-7414-4B7E-BC5A-1C35C3BE0B60}">
      <dgm:prSet/>
      <dgm:spPr/>
      <dgm:t>
        <a:bodyPr/>
        <a:lstStyle/>
        <a:p>
          <a:endParaRPr lang="ru-RU"/>
        </a:p>
      </dgm:t>
    </dgm:pt>
    <dgm:pt modelId="{FF449D4E-9624-4769-9C2D-7A38A134D4EB}" type="sibTrans" cxnId="{A6430B0F-7414-4B7E-BC5A-1C35C3BE0B60}">
      <dgm:prSet/>
      <dgm:spPr/>
      <dgm:t>
        <a:bodyPr/>
        <a:lstStyle/>
        <a:p>
          <a:endParaRPr lang="ru-RU"/>
        </a:p>
      </dgm:t>
    </dgm:pt>
    <dgm:pt modelId="{ACFBCF6C-3BB8-477B-8023-F68B4F3D9E2D}">
      <dgm:prSet custT="1"/>
      <dgm:spPr/>
      <dgm:t>
        <a:bodyPr/>
        <a:lstStyle/>
        <a:p>
          <a:r>
            <a:rPr lang="ru-RU" sz="1400" b="0" i="0" dirty="0" smtClean="0"/>
            <a:t>в противном случае - об отказе в регистрации инициативной группы</a:t>
          </a:r>
          <a:endParaRPr lang="ru-RU" sz="1400" b="0" i="0" dirty="0"/>
        </a:p>
      </dgm:t>
    </dgm:pt>
    <dgm:pt modelId="{F0217B55-EA5B-4266-83FA-8E29CAF8A5C1}" type="parTrans" cxnId="{A04F72D9-2012-424A-9C08-94DFB947D803}">
      <dgm:prSet/>
      <dgm:spPr/>
      <dgm:t>
        <a:bodyPr/>
        <a:lstStyle/>
        <a:p>
          <a:endParaRPr lang="ru-RU"/>
        </a:p>
      </dgm:t>
    </dgm:pt>
    <dgm:pt modelId="{9B1186B0-5E44-43A0-ACF7-B21813E072CF}" type="sibTrans" cxnId="{A04F72D9-2012-424A-9C08-94DFB947D803}">
      <dgm:prSet/>
      <dgm:spPr/>
      <dgm:t>
        <a:bodyPr/>
        <a:lstStyle/>
        <a:p>
          <a:endParaRPr lang="ru-RU"/>
        </a:p>
      </dgm:t>
    </dgm:pt>
    <dgm:pt modelId="{CC5C0E6D-4F92-40F8-8631-5FBE57C361CA}">
      <dgm:prSet phldrT="[Текст]" custT="1"/>
      <dgm:spPr/>
      <dgm:t>
        <a:bodyPr/>
        <a:lstStyle/>
        <a:p>
          <a:r>
            <a:rPr lang="ru-RU" sz="1400" b="0" i="0" dirty="0" smtClean="0"/>
            <a:t>Решение о регистрации инициативной группы по проведению референдума принимается в пятнадцатидневный срок со дня признания представительным органом МО соответствия вопроса, выносимого на референдум, законодательству.</a:t>
          </a:r>
          <a:endParaRPr lang="ru-RU" sz="1400" dirty="0"/>
        </a:p>
      </dgm:t>
    </dgm:pt>
    <dgm:pt modelId="{EC503C15-747E-4DA1-9A3E-FA5681043369}" type="parTrans" cxnId="{072F8371-1150-4232-9032-B1760EF886B5}">
      <dgm:prSet/>
      <dgm:spPr/>
      <dgm:t>
        <a:bodyPr/>
        <a:lstStyle/>
        <a:p>
          <a:endParaRPr lang="ru-RU"/>
        </a:p>
      </dgm:t>
    </dgm:pt>
    <dgm:pt modelId="{525E1C19-469E-4910-AD93-ABE60E283DC8}" type="sibTrans" cxnId="{072F8371-1150-4232-9032-B1760EF886B5}">
      <dgm:prSet/>
      <dgm:spPr/>
      <dgm:t>
        <a:bodyPr/>
        <a:lstStyle/>
        <a:p>
          <a:endParaRPr lang="ru-RU"/>
        </a:p>
      </dgm:t>
    </dgm:pt>
    <dgm:pt modelId="{FE12904E-D0FA-446C-B1DD-CE3E0F1BC0ED}">
      <dgm:prSet phldrT="[Текст]" custT="1"/>
      <dgm:spPr/>
      <dgm:t>
        <a:bodyPr/>
        <a:lstStyle/>
        <a:p>
          <a:r>
            <a:rPr lang="ru-RU" sz="1400" b="0" i="0" dirty="0" smtClean="0"/>
            <a:t>Осуществляет  регистрацию инициативной группы по проведению референдума, выдает ей регистрационное свидетельство, а также сообщает об этом в средства массовой информации. </a:t>
          </a:r>
          <a:endParaRPr lang="ru-RU" sz="1400" dirty="0"/>
        </a:p>
      </dgm:t>
    </dgm:pt>
    <dgm:pt modelId="{24008B4D-8ABE-4F00-93AA-BCBCABCFF136}" type="parTrans" cxnId="{3E5F146A-577B-4B6D-A925-F645EC9721BA}">
      <dgm:prSet/>
      <dgm:spPr/>
      <dgm:t>
        <a:bodyPr/>
        <a:lstStyle/>
        <a:p>
          <a:endParaRPr lang="ru-RU"/>
        </a:p>
      </dgm:t>
    </dgm:pt>
    <dgm:pt modelId="{733442D9-88D2-416C-88BA-FDADA03FD65A}" type="sibTrans" cxnId="{3E5F146A-577B-4B6D-A925-F645EC9721BA}">
      <dgm:prSet/>
      <dgm:spPr/>
      <dgm:t>
        <a:bodyPr/>
        <a:lstStyle/>
        <a:p>
          <a:endParaRPr lang="ru-RU"/>
        </a:p>
      </dgm:t>
    </dgm:pt>
    <dgm:pt modelId="{F2CCFA73-D56C-4145-B893-A207602F68C9}">
      <dgm:prSet phldrT="[Текст]" custT="1"/>
      <dgm:spPr/>
      <dgm:t>
        <a:bodyPr/>
        <a:lstStyle/>
        <a:p>
          <a:r>
            <a:rPr lang="ru-RU" sz="1400" b="0" i="0" dirty="0" smtClean="0"/>
            <a:t> о назначении референдума в случае соответствия указанных ходатайства и документов требованиям о назначении референдума</a:t>
          </a:r>
          <a:endParaRPr lang="ru-RU" sz="1400" dirty="0"/>
        </a:p>
      </dgm:t>
    </dgm:pt>
    <dgm:pt modelId="{0B47BCB6-B2D6-42DE-9AD4-74C088020C34}" type="parTrans" cxnId="{FD2402EC-A421-4AE5-AE8F-76B1F1561646}">
      <dgm:prSet/>
      <dgm:spPr/>
      <dgm:t>
        <a:bodyPr/>
        <a:lstStyle/>
        <a:p>
          <a:endParaRPr lang="ru-RU"/>
        </a:p>
      </dgm:t>
    </dgm:pt>
    <dgm:pt modelId="{30223D3D-8259-4453-AA26-EACEA6F735BB}" type="sibTrans" cxnId="{FD2402EC-A421-4AE5-AE8F-76B1F1561646}">
      <dgm:prSet/>
      <dgm:spPr/>
      <dgm:t>
        <a:bodyPr/>
        <a:lstStyle/>
        <a:p>
          <a:endParaRPr lang="ru-RU"/>
        </a:p>
      </dgm:t>
    </dgm:pt>
    <dgm:pt modelId="{E8EA61DA-605B-4F9E-AB69-8E83C0DE2C7C}" type="pres">
      <dgm:prSet presAssocID="{1BAD99A1-FC42-42FC-BD04-BC15AEE38DA9}" presName="Name0" presStyleCnt="0">
        <dgm:presLayoutVars>
          <dgm:dir/>
          <dgm:animLvl val="lvl"/>
          <dgm:resizeHandles val="exact"/>
        </dgm:presLayoutVars>
      </dgm:prSet>
      <dgm:spPr/>
      <dgm:t>
        <a:bodyPr/>
        <a:lstStyle/>
        <a:p>
          <a:endParaRPr lang="ru-RU"/>
        </a:p>
      </dgm:t>
    </dgm:pt>
    <dgm:pt modelId="{5CB2BFFB-3B44-47FE-8B1A-585C81194AA4}" type="pres">
      <dgm:prSet presAssocID="{FE12904E-D0FA-446C-B1DD-CE3E0F1BC0ED}" presName="boxAndChildren" presStyleCnt="0"/>
      <dgm:spPr/>
    </dgm:pt>
    <dgm:pt modelId="{34CB3590-161E-4E35-A5DC-4A7FF896C4EF}" type="pres">
      <dgm:prSet presAssocID="{FE12904E-D0FA-446C-B1DD-CE3E0F1BC0ED}" presName="parentTextBox" presStyleLbl="node1" presStyleIdx="0" presStyleCnt="6"/>
      <dgm:spPr/>
      <dgm:t>
        <a:bodyPr/>
        <a:lstStyle/>
        <a:p>
          <a:endParaRPr lang="ru-RU"/>
        </a:p>
      </dgm:t>
    </dgm:pt>
    <dgm:pt modelId="{A4B26523-B139-4E0B-B38C-1EF6F0AFFEBE}" type="pres">
      <dgm:prSet presAssocID="{525E1C19-469E-4910-AD93-ABE60E283DC8}" presName="sp" presStyleCnt="0"/>
      <dgm:spPr/>
    </dgm:pt>
    <dgm:pt modelId="{CBBE46BD-A88D-441D-A733-BBAC6E8C4270}" type="pres">
      <dgm:prSet presAssocID="{CC5C0E6D-4F92-40F8-8631-5FBE57C361CA}" presName="arrowAndChildren" presStyleCnt="0"/>
      <dgm:spPr/>
    </dgm:pt>
    <dgm:pt modelId="{8FACD2B0-A6DF-4925-8F28-5485DE669480}" type="pres">
      <dgm:prSet presAssocID="{CC5C0E6D-4F92-40F8-8631-5FBE57C361CA}" presName="parentTextArrow" presStyleLbl="node1" presStyleIdx="1" presStyleCnt="6"/>
      <dgm:spPr/>
      <dgm:t>
        <a:bodyPr/>
        <a:lstStyle/>
        <a:p>
          <a:endParaRPr lang="ru-RU"/>
        </a:p>
      </dgm:t>
    </dgm:pt>
    <dgm:pt modelId="{01AFA776-1588-4E34-8BE7-69AB4AC09701}" type="pres">
      <dgm:prSet presAssocID="{CDD9BE25-06E6-44FF-AADB-217BA1014FD2}" presName="sp" presStyleCnt="0"/>
      <dgm:spPr/>
    </dgm:pt>
    <dgm:pt modelId="{B45F5D4F-EF83-43AB-8F1B-2D03D6CD14CF}" type="pres">
      <dgm:prSet presAssocID="{757DBB8D-4C2D-4290-A85C-39F3CB1CCA82}" presName="arrowAndChildren" presStyleCnt="0"/>
      <dgm:spPr/>
    </dgm:pt>
    <dgm:pt modelId="{4EC9831A-7AF9-4ECA-A4F2-63B6D13A487D}" type="pres">
      <dgm:prSet presAssocID="{757DBB8D-4C2D-4290-A85C-39F3CB1CCA82}" presName="parentTextArrow" presStyleLbl="node1" presStyleIdx="2" presStyleCnt="6"/>
      <dgm:spPr/>
      <dgm:t>
        <a:bodyPr/>
        <a:lstStyle/>
        <a:p>
          <a:endParaRPr lang="ru-RU"/>
        </a:p>
      </dgm:t>
    </dgm:pt>
    <dgm:pt modelId="{28A709DC-F0F4-455D-9F93-1C01686D60E7}" type="pres">
      <dgm:prSet presAssocID="{BFAA9200-F27F-4E7C-B728-AEDA004CB8BC}" presName="sp" presStyleCnt="0"/>
      <dgm:spPr/>
    </dgm:pt>
    <dgm:pt modelId="{837964DC-3DDC-4580-91AA-5FA622E825FA}" type="pres">
      <dgm:prSet presAssocID="{E9E8B67E-1092-431C-B5B0-EAD3D8A96DCC}" presName="arrowAndChildren" presStyleCnt="0"/>
      <dgm:spPr/>
    </dgm:pt>
    <dgm:pt modelId="{FC27F564-F4EF-441E-AF50-96B882109C9D}" type="pres">
      <dgm:prSet presAssocID="{E9E8B67E-1092-431C-B5B0-EAD3D8A96DCC}" presName="parentTextArrow" presStyleLbl="node1" presStyleIdx="2" presStyleCnt="6"/>
      <dgm:spPr/>
      <dgm:t>
        <a:bodyPr/>
        <a:lstStyle/>
        <a:p>
          <a:endParaRPr lang="ru-RU"/>
        </a:p>
      </dgm:t>
    </dgm:pt>
    <dgm:pt modelId="{0DCC31AE-FCE2-49ED-BE05-2267AD50B234}" type="pres">
      <dgm:prSet presAssocID="{E9E8B67E-1092-431C-B5B0-EAD3D8A96DCC}" presName="arrow" presStyleLbl="node1" presStyleIdx="3" presStyleCnt="6" custScaleY="174897"/>
      <dgm:spPr/>
      <dgm:t>
        <a:bodyPr/>
        <a:lstStyle/>
        <a:p>
          <a:endParaRPr lang="ru-RU"/>
        </a:p>
      </dgm:t>
    </dgm:pt>
    <dgm:pt modelId="{997324B1-F3D5-4442-9CD4-60C35A245F79}" type="pres">
      <dgm:prSet presAssocID="{E9E8B67E-1092-431C-B5B0-EAD3D8A96DCC}" presName="descendantArrow" presStyleCnt="0"/>
      <dgm:spPr/>
    </dgm:pt>
    <dgm:pt modelId="{647F0F33-7116-479F-BE5C-E5871218B2A8}" type="pres">
      <dgm:prSet presAssocID="{F2CCFA73-D56C-4145-B893-A207602F68C9}" presName="childTextArrow" presStyleLbl="fgAccFollowNode1" presStyleIdx="0" presStyleCnt="2" custScaleY="187453" custLinFactNeighborY="45115">
        <dgm:presLayoutVars>
          <dgm:bulletEnabled val="1"/>
        </dgm:presLayoutVars>
      </dgm:prSet>
      <dgm:spPr/>
      <dgm:t>
        <a:bodyPr/>
        <a:lstStyle/>
        <a:p>
          <a:endParaRPr lang="ru-RU"/>
        </a:p>
      </dgm:t>
    </dgm:pt>
    <dgm:pt modelId="{3CD149CC-CCF7-417F-803B-C447E9A7D9D6}" type="pres">
      <dgm:prSet presAssocID="{ACFBCF6C-3BB8-477B-8023-F68B4F3D9E2D}" presName="childTextArrow" presStyleLbl="fgAccFollowNode1" presStyleIdx="1" presStyleCnt="2" custScaleX="91027" custScaleY="195564" custLinFactNeighborY="65166">
        <dgm:presLayoutVars>
          <dgm:bulletEnabled val="1"/>
        </dgm:presLayoutVars>
      </dgm:prSet>
      <dgm:spPr/>
      <dgm:t>
        <a:bodyPr/>
        <a:lstStyle/>
        <a:p>
          <a:endParaRPr lang="ru-RU"/>
        </a:p>
      </dgm:t>
    </dgm:pt>
    <dgm:pt modelId="{5E905E88-9B0B-43E9-AC52-810C12C2FA47}" type="pres">
      <dgm:prSet presAssocID="{BCA9FF85-1924-409C-A133-BA87B40E67F4}" presName="sp" presStyleCnt="0"/>
      <dgm:spPr/>
    </dgm:pt>
    <dgm:pt modelId="{D35BF2D6-8BD5-420F-8638-99A042E25370}" type="pres">
      <dgm:prSet presAssocID="{6EFA794B-58CA-44BF-9845-C9D7227754DE}" presName="arrowAndChildren" presStyleCnt="0"/>
      <dgm:spPr/>
    </dgm:pt>
    <dgm:pt modelId="{7CB32789-D48C-44C0-9996-921C749366FD}" type="pres">
      <dgm:prSet presAssocID="{6EFA794B-58CA-44BF-9845-C9D7227754DE}" presName="parentTextArrow" presStyleLbl="node1" presStyleIdx="4" presStyleCnt="6" custScaleY="78230"/>
      <dgm:spPr/>
      <dgm:t>
        <a:bodyPr/>
        <a:lstStyle/>
        <a:p>
          <a:endParaRPr lang="ru-RU"/>
        </a:p>
      </dgm:t>
    </dgm:pt>
    <dgm:pt modelId="{B95D5BE5-BFCD-4F0D-A131-5D3FCF1557AD}" type="pres">
      <dgm:prSet presAssocID="{FF449D4E-9624-4769-9C2D-7A38A134D4EB}" presName="sp" presStyleCnt="0"/>
      <dgm:spPr/>
    </dgm:pt>
    <dgm:pt modelId="{0FCE54B3-181A-4B1D-9664-2CE73CA7BC11}" type="pres">
      <dgm:prSet presAssocID="{E37D1E3C-4BFB-4FFC-8F0C-223BBB78D79E}" presName="arrowAndChildren" presStyleCnt="0"/>
      <dgm:spPr/>
    </dgm:pt>
    <dgm:pt modelId="{A5ABC34F-3B3E-4F46-A33C-53A90240AEC8}" type="pres">
      <dgm:prSet presAssocID="{E37D1E3C-4BFB-4FFC-8F0C-223BBB78D79E}" presName="parentTextArrow" presStyleLbl="node1" presStyleIdx="5" presStyleCnt="6"/>
      <dgm:spPr/>
      <dgm:t>
        <a:bodyPr/>
        <a:lstStyle/>
        <a:p>
          <a:endParaRPr lang="ru-RU"/>
        </a:p>
      </dgm:t>
    </dgm:pt>
  </dgm:ptLst>
  <dgm:cxnLst>
    <dgm:cxn modelId="{54BE790E-BC25-4761-A1DC-B1EF8AD04E25}" type="presOf" srcId="{FE12904E-D0FA-446C-B1DD-CE3E0F1BC0ED}" destId="{34CB3590-161E-4E35-A5DC-4A7FF896C4EF}" srcOrd="0" destOrd="0" presId="urn:microsoft.com/office/officeart/2005/8/layout/process4"/>
    <dgm:cxn modelId="{4D89FC8B-D7B0-45D0-80E9-A7B987BDC53E}" type="presOf" srcId="{E9E8B67E-1092-431C-B5B0-EAD3D8A96DCC}" destId="{0DCC31AE-FCE2-49ED-BE05-2267AD50B234}" srcOrd="1" destOrd="0" presId="urn:microsoft.com/office/officeart/2005/8/layout/process4"/>
    <dgm:cxn modelId="{072F8371-1150-4232-9032-B1760EF886B5}" srcId="{1BAD99A1-FC42-42FC-BD04-BC15AEE38DA9}" destId="{CC5C0E6D-4F92-40F8-8631-5FBE57C361CA}" srcOrd="4" destOrd="0" parTransId="{EC503C15-747E-4DA1-9A3E-FA5681043369}" sibTransId="{525E1C19-469E-4910-AD93-ABE60E283DC8}"/>
    <dgm:cxn modelId="{C337F7E6-C626-4211-AD36-529176FBC68F}" type="presOf" srcId="{F2CCFA73-D56C-4145-B893-A207602F68C9}" destId="{647F0F33-7116-479F-BE5C-E5871218B2A8}" srcOrd="0" destOrd="0" presId="urn:microsoft.com/office/officeart/2005/8/layout/process4"/>
    <dgm:cxn modelId="{7201AA72-70B5-4553-8216-F30EE94404BD}" type="presOf" srcId="{1BAD99A1-FC42-42FC-BD04-BC15AEE38DA9}" destId="{E8EA61DA-605B-4F9E-AB69-8E83C0DE2C7C}" srcOrd="0" destOrd="0" presId="urn:microsoft.com/office/officeart/2005/8/layout/process4"/>
    <dgm:cxn modelId="{A04F72D9-2012-424A-9C08-94DFB947D803}" srcId="{E9E8B67E-1092-431C-B5B0-EAD3D8A96DCC}" destId="{ACFBCF6C-3BB8-477B-8023-F68B4F3D9E2D}" srcOrd="1" destOrd="0" parTransId="{F0217B55-EA5B-4266-83FA-8E29CAF8A5C1}" sibTransId="{9B1186B0-5E44-43A0-ACF7-B21813E072CF}"/>
    <dgm:cxn modelId="{A6430B0F-7414-4B7E-BC5A-1C35C3BE0B60}" srcId="{1BAD99A1-FC42-42FC-BD04-BC15AEE38DA9}" destId="{E37D1E3C-4BFB-4FFC-8F0C-223BBB78D79E}" srcOrd="0" destOrd="0" parTransId="{338C1D85-EEB7-48FC-981A-ECF043F5AD9F}" sibTransId="{FF449D4E-9624-4769-9C2D-7A38A134D4EB}"/>
    <dgm:cxn modelId="{49637333-F895-47AB-855B-D621620A0EA8}" type="presOf" srcId="{E37D1E3C-4BFB-4FFC-8F0C-223BBB78D79E}" destId="{A5ABC34F-3B3E-4F46-A33C-53A90240AEC8}" srcOrd="0" destOrd="0" presId="urn:microsoft.com/office/officeart/2005/8/layout/process4"/>
    <dgm:cxn modelId="{3FFBF428-D194-40A6-BB81-CC585AD0E8C8}" type="presOf" srcId="{CC5C0E6D-4F92-40F8-8631-5FBE57C361CA}" destId="{8FACD2B0-A6DF-4925-8F28-5485DE669480}" srcOrd="0" destOrd="0" presId="urn:microsoft.com/office/officeart/2005/8/layout/process4"/>
    <dgm:cxn modelId="{C6216DF4-857D-4369-A3A6-6AC9852CB92C}" srcId="{1BAD99A1-FC42-42FC-BD04-BC15AEE38DA9}" destId="{E9E8B67E-1092-431C-B5B0-EAD3D8A96DCC}" srcOrd="2" destOrd="0" parTransId="{F8FC3B31-DDB0-4300-8EA1-91185C76923E}" sibTransId="{BFAA9200-F27F-4E7C-B728-AEDA004CB8BC}"/>
    <dgm:cxn modelId="{624C1022-C65A-4078-A0F3-229A0508B255}" type="presOf" srcId="{6EFA794B-58CA-44BF-9845-C9D7227754DE}" destId="{7CB32789-D48C-44C0-9996-921C749366FD}" srcOrd="0" destOrd="0" presId="urn:microsoft.com/office/officeart/2005/8/layout/process4"/>
    <dgm:cxn modelId="{3E5F146A-577B-4B6D-A925-F645EC9721BA}" srcId="{1BAD99A1-FC42-42FC-BD04-BC15AEE38DA9}" destId="{FE12904E-D0FA-446C-B1DD-CE3E0F1BC0ED}" srcOrd="5" destOrd="0" parTransId="{24008B4D-8ABE-4F00-93AA-BCBCABCFF136}" sibTransId="{733442D9-88D2-416C-88BA-FDADA03FD65A}"/>
    <dgm:cxn modelId="{59A2EBFE-5E08-48BD-9A34-D66ECE49D4D8}" srcId="{1BAD99A1-FC42-42FC-BD04-BC15AEE38DA9}" destId="{757DBB8D-4C2D-4290-A85C-39F3CB1CCA82}" srcOrd="3" destOrd="0" parTransId="{1229FA57-8631-4668-834D-04A46E41F61E}" sibTransId="{CDD9BE25-06E6-44FF-AADB-217BA1014FD2}"/>
    <dgm:cxn modelId="{4899F41F-22C1-457D-8D7A-44F41F8DF44A}" type="presOf" srcId="{757DBB8D-4C2D-4290-A85C-39F3CB1CCA82}" destId="{4EC9831A-7AF9-4ECA-A4F2-63B6D13A487D}" srcOrd="0" destOrd="0" presId="urn:microsoft.com/office/officeart/2005/8/layout/process4"/>
    <dgm:cxn modelId="{87DF1404-FB2C-4F59-A864-4005D6E05506}" type="presOf" srcId="{ACFBCF6C-3BB8-477B-8023-F68B4F3D9E2D}" destId="{3CD149CC-CCF7-417F-803B-C447E9A7D9D6}" srcOrd="0" destOrd="0" presId="urn:microsoft.com/office/officeart/2005/8/layout/process4"/>
    <dgm:cxn modelId="{43CFDA14-CD47-4EFC-BE6E-E43DED10077F}" type="presOf" srcId="{E9E8B67E-1092-431C-B5B0-EAD3D8A96DCC}" destId="{FC27F564-F4EF-441E-AF50-96B882109C9D}" srcOrd="0" destOrd="0" presId="urn:microsoft.com/office/officeart/2005/8/layout/process4"/>
    <dgm:cxn modelId="{FD2402EC-A421-4AE5-AE8F-76B1F1561646}" srcId="{E9E8B67E-1092-431C-B5B0-EAD3D8A96DCC}" destId="{F2CCFA73-D56C-4145-B893-A207602F68C9}" srcOrd="0" destOrd="0" parTransId="{0B47BCB6-B2D6-42DE-9AD4-74C088020C34}" sibTransId="{30223D3D-8259-4453-AA26-EACEA6F735BB}"/>
    <dgm:cxn modelId="{5144A7BE-F467-4F3B-B1A7-221AEA01BC39}" srcId="{1BAD99A1-FC42-42FC-BD04-BC15AEE38DA9}" destId="{6EFA794B-58CA-44BF-9845-C9D7227754DE}" srcOrd="1" destOrd="0" parTransId="{C40C7D8E-4737-4878-9DAF-FE2AD1500FD6}" sibTransId="{BCA9FF85-1924-409C-A133-BA87B40E67F4}"/>
    <dgm:cxn modelId="{BA7B2FE8-E3BD-4C28-9AF1-F099C0985FC6}" type="presParOf" srcId="{E8EA61DA-605B-4F9E-AB69-8E83C0DE2C7C}" destId="{5CB2BFFB-3B44-47FE-8B1A-585C81194AA4}" srcOrd="0" destOrd="0" presId="urn:microsoft.com/office/officeart/2005/8/layout/process4"/>
    <dgm:cxn modelId="{DAA432C0-0138-4A88-83EB-2C6142CDE5D3}" type="presParOf" srcId="{5CB2BFFB-3B44-47FE-8B1A-585C81194AA4}" destId="{34CB3590-161E-4E35-A5DC-4A7FF896C4EF}" srcOrd="0" destOrd="0" presId="urn:microsoft.com/office/officeart/2005/8/layout/process4"/>
    <dgm:cxn modelId="{2B1622DF-7503-44A3-9FAF-C6EDFC55CD08}" type="presParOf" srcId="{E8EA61DA-605B-4F9E-AB69-8E83C0DE2C7C}" destId="{A4B26523-B139-4E0B-B38C-1EF6F0AFFEBE}" srcOrd="1" destOrd="0" presId="urn:microsoft.com/office/officeart/2005/8/layout/process4"/>
    <dgm:cxn modelId="{4CDFE541-7617-4566-B98D-B63C7F55D9D9}" type="presParOf" srcId="{E8EA61DA-605B-4F9E-AB69-8E83C0DE2C7C}" destId="{CBBE46BD-A88D-441D-A733-BBAC6E8C4270}" srcOrd="2" destOrd="0" presId="urn:microsoft.com/office/officeart/2005/8/layout/process4"/>
    <dgm:cxn modelId="{7EEA2A37-8A35-449D-B0EF-F2646E5C9821}" type="presParOf" srcId="{CBBE46BD-A88D-441D-A733-BBAC6E8C4270}" destId="{8FACD2B0-A6DF-4925-8F28-5485DE669480}" srcOrd="0" destOrd="0" presId="urn:microsoft.com/office/officeart/2005/8/layout/process4"/>
    <dgm:cxn modelId="{D8CFDB0E-08E5-4868-A49D-5730A5F0231B}" type="presParOf" srcId="{E8EA61DA-605B-4F9E-AB69-8E83C0DE2C7C}" destId="{01AFA776-1588-4E34-8BE7-69AB4AC09701}" srcOrd="3" destOrd="0" presId="urn:microsoft.com/office/officeart/2005/8/layout/process4"/>
    <dgm:cxn modelId="{F031EC60-5A36-4B3B-AC04-6920FE26BCDC}" type="presParOf" srcId="{E8EA61DA-605B-4F9E-AB69-8E83C0DE2C7C}" destId="{B45F5D4F-EF83-43AB-8F1B-2D03D6CD14CF}" srcOrd="4" destOrd="0" presId="urn:microsoft.com/office/officeart/2005/8/layout/process4"/>
    <dgm:cxn modelId="{CA71A0BD-4D8B-4698-A98B-94A8996E7C11}" type="presParOf" srcId="{B45F5D4F-EF83-43AB-8F1B-2D03D6CD14CF}" destId="{4EC9831A-7AF9-4ECA-A4F2-63B6D13A487D}" srcOrd="0" destOrd="0" presId="urn:microsoft.com/office/officeart/2005/8/layout/process4"/>
    <dgm:cxn modelId="{0F240587-3573-4E62-9645-1AEEA539773C}" type="presParOf" srcId="{E8EA61DA-605B-4F9E-AB69-8E83C0DE2C7C}" destId="{28A709DC-F0F4-455D-9F93-1C01686D60E7}" srcOrd="5" destOrd="0" presId="urn:microsoft.com/office/officeart/2005/8/layout/process4"/>
    <dgm:cxn modelId="{A3F1841B-336F-4EE2-B12A-F358320CBFE8}" type="presParOf" srcId="{E8EA61DA-605B-4F9E-AB69-8E83C0DE2C7C}" destId="{837964DC-3DDC-4580-91AA-5FA622E825FA}" srcOrd="6" destOrd="0" presId="urn:microsoft.com/office/officeart/2005/8/layout/process4"/>
    <dgm:cxn modelId="{554606F4-34D1-4BC2-B25E-5DE592213B8A}" type="presParOf" srcId="{837964DC-3DDC-4580-91AA-5FA622E825FA}" destId="{FC27F564-F4EF-441E-AF50-96B882109C9D}" srcOrd="0" destOrd="0" presId="urn:microsoft.com/office/officeart/2005/8/layout/process4"/>
    <dgm:cxn modelId="{EB837FBC-6C6F-4F62-965D-A7A71B0ACF77}" type="presParOf" srcId="{837964DC-3DDC-4580-91AA-5FA622E825FA}" destId="{0DCC31AE-FCE2-49ED-BE05-2267AD50B234}" srcOrd="1" destOrd="0" presId="urn:microsoft.com/office/officeart/2005/8/layout/process4"/>
    <dgm:cxn modelId="{4CE03820-21EB-452A-B0D4-0820FB770DFA}" type="presParOf" srcId="{837964DC-3DDC-4580-91AA-5FA622E825FA}" destId="{997324B1-F3D5-4442-9CD4-60C35A245F79}" srcOrd="2" destOrd="0" presId="urn:microsoft.com/office/officeart/2005/8/layout/process4"/>
    <dgm:cxn modelId="{DDE4105B-A60F-4C71-9ABA-CACBD97F0FE9}" type="presParOf" srcId="{997324B1-F3D5-4442-9CD4-60C35A245F79}" destId="{647F0F33-7116-479F-BE5C-E5871218B2A8}" srcOrd="0" destOrd="0" presId="urn:microsoft.com/office/officeart/2005/8/layout/process4"/>
    <dgm:cxn modelId="{C0226093-C445-40C9-BB3D-CFAD56C4BAD2}" type="presParOf" srcId="{997324B1-F3D5-4442-9CD4-60C35A245F79}" destId="{3CD149CC-CCF7-417F-803B-C447E9A7D9D6}" srcOrd="1" destOrd="0" presId="urn:microsoft.com/office/officeart/2005/8/layout/process4"/>
    <dgm:cxn modelId="{E879B87A-F98C-41BC-B581-C29E0947890B}" type="presParOf" srcId="{E8EA61DA-605B-4F9E-AB69-8E83C0DE2C7C}" destId="{5E905E88-9B0B-43E9-AC52-810C12C2FA47}" srcOrd="7" destOrd="0" presId="urn:microsoft.com/office/officeart/2005/8/layout/process4"/>
    <dgm:cxn modelId="{3A9DA51A-5D48-40CA-AAE2-DB66D93368CF}" type="presParOf" srcId="{E8EA61DA-605B-4F9E-AB69-8E83C0DE2C7C}" destId="{D35BF2D6-8BD5-420F-8638-99A042E25370}" srcOrd="8" destOrd="0" presId="urn:microsoft.com/office/officeart/2005/8/layout/process4"/>
    <dgm:cxn modelId="{E57BA711-C6D7-4B30-83E9-C3EE8745A7B6}" type="presParOf" srcId="{D35BF2D6-8BD5-420F-8638-99A042E25370}" destId="{7CB32789-D48C-44C0-9996-921C749366FD}" srcOrd="0" destOrd="0" presId="urn:microsoft.com/office/officeart/2005/8/layout/process4"/>
    <dgm:cxn modelId="{B19EEE7E-1798-4E58-A47A-F6021227EFCA}" type="presParOf" srcId="{E8EA61DA-605B-4F9E-AB69-8E83C0DE2C7C}" destId="{B95D5BE5-BFCD-4F0D-A131-5D3FCF1557AD}" srcOrd="9" destOrd="0" presId="urn:microsoft.com/office/officeart/2005/8/layout/process4"/>
    <dgm:cxn modelId="{69196E4B-CBA8-460D-B006-57F25DFB2754}" type="presParOf" srcId="{E8EA61DA-605B-4F9E-AB69-8E83C0DE2C7C}" destId="{0FCE54B3-181A-4B1D-9664-2CE73CA7BC11}" srcOrd="10" destOrd="0" presId="urn:microsoft.com/office/officeart/2005/8/layout/process4"/>
    <dgm:cxn modelId="{7731B86C-35DF-4A96-8436-855D789AD53C}" type="presParOf" srcId="{0FCE54B3-181A-4B1D-9664-2CE73CA7BC11}" destId="{A5ABC34F-3B3E-4F46-A33C-53A90240AEC8}" srcOrd="0" destOrd="0" presId="urn:microsoft.com/office/officeart/2005/8/layout/process4"/>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DA070F2B-D6B4-45FD-8FC4-C0F9A35E7702}" type="doc">
      <dgm:prSet loTypeId="urn:microsoft.com/office/officeart/2005/8/layout/process4" loCatId="list" qsTypeId="urn:microsoft.com/office/officeart/2005/8/quickstyle/simple1" qsCatId="simple" csTypeId="urn:microsoft.com/office/officeart/2005/8/colors/accent2_1" csCatId="accent2" phldr="1"/>
      <dgm:spPr/>
      <dgm:t>
        <a:bodyPr/>
        <a:lstStyle/>
        <a:p>
          <a:endParaRPr lang="ru-RU"/>
        </a:p>
      </dgm:t>
    </dgm:pt>
    <dgm:pt modelId="{94805993-5200-4379-8C02-3EB4CBBF5221}">
      <dgm:prSet phldrT="[Текст]" custT="1"/>
      <dgm:spPr/>
      <dgm:t>
        <a:bodyPr/>
        <a:lstStyle/>
        <a:p>
          <a:r>
            <a:rPr lang="ru-RU" sz="1600" b="1" i="1" dirty="0" smtClean="0"/>
            <a:t>Назначение местного референдума</a:t>
          </a:r>
          <a:endParaRPr lang="ru-RU" sz="1600" b="1" i="1" dirty="0"/>
        </a:p>
      </dgm:t>
    </dgm:pt>
    <dgm:pt modelId="{E4DD3098-1D0E-49C2-9099-46617609513F}" type="parTrans" cxnId="{121B59CD-26B1-4055-B08B-63AF4DD82ADC}">
      <dgm:prSet/>
      <dgm:spPr/>
      <dgm:t>
        <a:bodyPr/>
        <a:lstStyle/>
        <a:p>
          <a:endParaRPr lang="ru-RU"/>
        </a:p>
      </dgm:t>
    </dgm:pt>
    <dgm:pt modelId="{C3EFE0C5-19A9-4462-8DFC-9E1BE7F8CEC3}" type="sibTrans" cxnId="{121B59CD-26B1-4055-B08B-63AF4DD82ADC}">
      <dgm:prSet/>
      <dgm:spPr/>
      <dgm:t>
        <a:bodyPr/>
        <a:lstStyle/>
        <a:p>
          <a:endParaRPr lang="ru-RU"/>
        </a:p>
      </dgm:t>
    </dgm:pt>
    <dgm:pt modelId="{AB82F11A-F649-4607-8ACB-F51F2B7D0051}">
      <dgm:prSet custT="1"/>
      <dgm:spPr/>
      <dgm:t>
        <a:bodyPr/>
        <a:lstStyle/>
        <a:p>
          <a:r>
            <a:rPr lang="ru-RU" sz="1600" dirty="0" smtClean="0"/>
            <a:t>В случае не назначения  в установленные сроки, референдум </a:t>
          </a:r>
          <a:r>
            <a:rPr lang="ru-RU" sz="1600" b="1" i="1" dirty="0" smtClean="0"/>
            <a:t>назначается судом </a:t>
          </a:r>
          <a:r>
            <a:rPr lang="ru-RU" sz="1600" dirty="0" smtClean="0"/>
            <a:t>на основании обращения граждан, избирательных объединений, главы МО, органов государственной власти субъекта РФ, избирательной комиссии субъекта РФ или прокурора</a:t>
          </a:r>
        </a:p>
      </dgm:t>
    </dgm:pt>
    <dgm:pt modelId="{763BEB96-7589-4D5A-9986-FAF0D21ABCE5}" type="parTrans" cxnId="{01F34AF6-2ED9-4063-85C4-2165B3F4372B}">
      <dgm:prSet/>
      <dgm:spPr/>
      <dgm:t>
        <a:bodyPr/>
        <a:lstStyle/>
        <a:p>
          <a:endParaRPr lang="ru-RU"/>
        </a:p>
      </dgm:t>
    </dgm:pt>
    <dgm:pt modelId="{DC6E7073-ED60-4699-B99B-3B77B73A5D46}" type="sibTrans" cxnId="{01F34AF6-2ED9-4063-85C4-2165B3F4372B}">
      <dgm:prSet/>
      <dgm:spPr/>
      <dgm:t>
        <a:bodyPr/>
        <a:lstStyle/>
        <a:p>
          <a:endParaRPr lang="ru-RU"/>
        </a:p>
      </dgm:t>
    </dgm:pt>
    <dgm:pt modelId="{1FEC2A78-10C5-4C37-8864-5FA0FDAF6277}">
      <dgm:prSet custT="1"/>
      <dgm:spPr/>
      <dgm:t>
        <a:bodyPr/>
        <a:lstStyle/>
        <a:p>
          <a:r>
            <a:rPr lang="ru-RU" sz="1600" dirty="0" smtClean="0"/>
            <a:t>Итоги голосования и принятое на местном референдуме решение подлежат </a:t>
          </a:r>
          <a:r>
            <a:rPr lang="ru-RU" sz="1600" b="1" i="1" dirty="0" smtClean="0"/>
            <a:t>официальному опубликованию </a:t>
          </a:r>
          <a:r>
            <a:rPr lang="ru-RU" sz="1600" dirty="0" smtClean="0"/>
            <a:t>(обнародованию).</a:t>
          </a:r>
          <a:endParaRPr lang="ru-RU" sz="1600" dirty="0"/>
        </a:p>
      </dgm:t>
    </dgm:pt>
    <dgm:pt modelId="{436095BF-0719-4A58-B733-38FD9EEB7190}" type="parTrans" cxnId="{EA708883-34AB-4EF8-B3C0-9B72F8927145}">
      <dgm:prSet/>
      <dgm:spPr/>
      <dgm:t>
        <a:bodyPr/>
        <a:lstStyle/>
        <a:p>
          <a:endParaRPr lang="ru-RU"/>
        </a:p>
      </dgm:t>
    </dgm:pt>
    <dgm:pt modelId="{743A14CB-383A-4126-AAC3-9534CD0B2DF5}" type="sibTrans" cxnId="{EA708883-34AB-4EF8-B3C0-9B72F8927145}">
      <dgm:prSet/>
      <dgm:spPr/>
      <dgm:t>
        <a:bodyPr/>
        <a:lstStyle/>
        <a:p>
          <a:endParaRPr lang="ru-RU"/>
        </a:p>
      </dgm:t>
    </dgm:pt>
    <dgm:pt modelId="{8371E83A-CCA8-4A84-AE33-626F2CEB1D77}">
      <dgm:prSet custT="1"/>
      <dgm:spPr/>
      <dgm:t>
        <a:bodyPr/>
        <a:lstStyle/>
        <a:p>
          <a:r>
            <a:rPr lang="ru-RU" sz="1600" dirty="0" smtClean="0"/>
            <a:t>Решение, принятое на местном референдуме, подлежит регистрации соответственно в органе местного самоуправления в установленном порядке.</a:t>
          </a:r>
          <a:endParaRPr lang="ru-RU" sz="1600" dirty="0"/>
        </a:p>
      </dgm:t>
    </dgm:pt>
    <dgm:pt modelId="{1ED42F90-30B5-4115-9DCB-C8403406F122}" type="parTrans" cxnId="{41637D86-767D-46E4-9427-990155B357F1}">
      <dgm:prSet/>
      <dgm:spPr/>
      <dgm:t>
        <a:bodyPr/>
        <a:lstStyle/>
        <a:p>
          <a:endParaRPr lang="ru-RU"/>
        </a:p>
      </dgm:t>
    </dgm:pt>
    <dgm:pt modelId="{275F6161-7F14-4E62-A69B-512BD02F9C79}" type="sibTrans" cxnId="{41637D86-767D-46E4-9427-990155B357F1}">
      <dgm:prSet/>
      <dgm:spPr/>
      <dgm:t>
        <a:bodyPr/>
        <a:lstStyle/>
        <a:p>
          <a:endParaRPr lang="ru-RU"/>
        </a:p>
      </dgm:t>
    </dgm:pt>
    <dgm:pt modelId="{4D4FC107-62F5-499E-8A29-49A281FDA859}">
      <dgm:prSet custT="1"/>
      <dgm:spPr/>
      <dgm:t>
        <a:bodyPr/>
        <a:lstStyle/>
        <a:p>
          <a:r>
            <a:rPr lang="ru-RU" sz="1600" b="0" i="0" dirty="0" smtClean="0"/>
            <a:t>Решение о проведении местного референдума, а также принятое на местном референдуме решение </a:t>
          </a:r>
          <a:r>
            <a:rPr lang="ru-RU" sz="1600" b="1" i="1" dirty="0" smtClean="0"/>
            <a:t>может быть обжаловано в судебном порядке </a:t>
          </a:r>
          <a:r>
            <a:rPr lang="ru-RU" sz="1600" b="0" i="0" dirty="0" smtClean="0"/>
            <a:t>гражданами, органами местного самоуправления, прокурором, уполномоченными федеральным законом органами государственной власти.</a:t>
          </a:r>
          <a:endParaRPr lang="ru-RU" sz="1600" dirty="0"/>
        </a:p>
      </dgm:t>
    </dgm:pt>
    <dgm:pt modelId="{260494B9-EBD2-454E-9238-93715D973821}" type="parTrans" cxnId="{CDE00C33-29BA-45B8-A769-BA4BFFA23469}">
      <dgm:prSet/>
      <dgm:spPr/>
      <dgm:t>
        <a:bodyPr/>
        <a:lstStyle/>
        <a:p>
          <a:endParaRPr lang="ru-RU"/>
        </a:p>
      </dgm:t>
    </dgm:pt>
    <dgm:pt modelId="{6F97E4F8-C40A-4B3E-84E6-1F41A0A550A2}" type="sibTrans" cxnId="{CDE00C33-29BA-45B8-A769-BA4BFFA23469}">
      <dgm:prSet/>
      <dgm:spPr/>
      <dgm:t>
        <a:bodyPr/>
        <a:lstStyle/>
        <a:p>
          <a:endParaRPr lang="ru-RU"/>
        </a:p>
      </dgm:t>
    </dgm:pt>
    <dgm:pt modelId="{0A0CD3D9-0108-4C2E-A80E-6A43741197A3}">
      <dgm:prSet custT="1"/>
      <dgm:spPr/>
      <dgm:t>
        <a:bodyPr/>
        <a:lstStyle/>
        <a:p>
          <a:r>
            <a:rPr lang="ru-RU" sz="1600" dirty="0" smtClean="0"/>
            <a:t>Решение о назначении местного референдума </a:t>
          </a:r>
          <a:r>
            <a:rPr lang="ru-RU" sz="1600" b="1" i="1" dirty="0" smtClean="0"/>
            <a:t>подлежит официальному опубликованию </a:t>
          </a:r>
          <a:r>
            <a:rPr lang="ru-RU" sz="1600" dirty="0" smtClean="0"/>
            <a:t>в средствах массовой информации не менее чем за 45 дней до дня голосования.</a:t>
          </a:r>
        </a:p>
      </dgm:t>
    </dgm:pt>
    <dgm:pt modelId="{9EDF7B8A-7898-4232-BDF7-2ACBAE35F5FC}" type="parTrans" cxnId="{CDDB9DD2-CBDE-4C5C-A30F-1A5B5868D442}">
      <dgm:prSet/>
      <dgm:spPr/>
      <dgm:t>
        <a:bodyPr/>
        <a:lstStyle/>
        <a:p>
          <a:endParaRPr lang="ru-RU"/>
        </a:p>
      </dgm:t>
    </dgm:pt>
    <dgm:pt modelId="{37079ECD-DA19-43E2-87C3-4FB2509070E8}" type="sibTrans" cxnId="{CDDB9DD2-CBDE-4C5C-A30F-1A5B5868D442}">
      <dgm:prSet/>
      <dgm:spPr/>
      <dgm:t>
        <a:bodyPr/>
        <a:lstStyle/>
        <a:p>
          <a:endParaRPr lang="ru-RU"/>
        </a:p>
      </dgm:t>
    </dgm:pt>
    <dgm:pt modelId="{76EA21AB-2CE2-4712-BA1B-901C514927B6}">
      <dgm:prSet phldrT="[Текст]" custT="1"/>
      <dgm:spPr/>
      <dgm:t>
        <a:bodyPr/>
        <a:lstStyle/>
        <a:p>
          <a:r>
            <a:rPr lang="ru-RU" sz="1600" dirty="0" smtClean="0"/>
            <a:t>Представительный орган МО обязан назначить </a:t>
          </a:r>
          <a:r>
            <a:rPr lang="ru-RU" sz="1600" b="1" i="1" dirty="0" smtClean="0"/>
            <a:t>в течение 30 дней со дня поступления</a:t>
          </a:r>
          <a:r>
            <a:rPr lang="ru-RU" sz="1600" dirty="0" smtClean="0"/>
            <a:t> в него документов, на основании которых назначается местный референдум.</a:t>
          </a:r>
          <a:endParaRPr lang="ru-RU" sz="1600" dirty="0"/>
        </a:p>
      </dgm:t>
    </dgm:pt>
    <dgm:pt modelId="{65E231A9-BF93-415D-A4EE-168416D1378B}" type="parTrans" cxnId="{6E37AE93-5A38-4F1B-98CF-3D841411E934}">
      <dgm:prSet/>
      <dgm:spPr/>
      <dgm:t>
        <a:bodyPr/>
        <a:lstStyle/>
        <a:p>
          <a:endParaRPr lang="ru-RU"/>
        </a:p>
      </dgm:t>
    </dgm:pt>
    <dgm:pt modelId="{4481F508-3485-48C7-891A-3E36CB6EBE0B}" type="sibTrans" cxnId="{6E37AE93-5A38-4F1B-98CF-3D841411E934}">
      <dgm:prSet/>
      <dgm:spPr/>
      <dgm:t>
        <a:bodyPr/>
        <a:lstStyle/>
        <a:p>
          <a:endParaRPr lang="ru-RU"/>
        </a:p>
      </dgm:t>
    </dgm:pt>
    <dgm:pt modelId="{DB2545B2-3621-411A-A5B0-9796125E78F3}" type="pres">
      <dgm:prSet presAssocID="{DA070F2B-D6B4-45FD-8FC4-C0F9A35E7702}" presName="Name0" presStyleCnt="0">
        <dgm:presLayoutVars>
          <dgm:dir/>
          <dgm:animLvl val="lvl"/>
          <dgm:resizeHandles val="exact"/>
        </dgm:presLayoutVars>
      </dgm:prSet>
      <dgm:spPr/>
      <dgm:t>
        <a:bodyPr/>
        <a:lstStyle/>
        <a:p>
          <a:endParaRPr lang="ru-RU"/>
        </a:p>
      </dgm:t>
    </dgm:pt>
    <dgm:pt modelId="{FF9E30FD-3F1C-4F24-874B-36A858FE295F}" type="pres">
      <dgm:prSet presAssocID="{4D4FC107-62F5-499E-8A29-49A281FDA859}" presName="boxAndChildren" presStyleCnt="0"/>
      <dgm:spPr/>
    </dgm:pt>
    <dgm:pt modelId="{20307DCD-9E33-44AB-B45D-36D1D71D1246}" type="pres">
      <dgm:prSet presAssocID="{4D4FC107-62F5-499E-8A29-49A281FDA859}" presName="parentTextBox" presStyleLbl="node1" presStyleIdx="0" presStyleCnt="5"/>
      <dgm:spPr/>
      <dgm:t>
        <a:bodyPr/>
        <a:lstStyle/>
        <a:p>
          <a:endParaRPr lang="ru-RU"/>
        </a:p>
      </dgm:t>
    </dgm:pt>
    <dgm:pt modelId="{8DA051AC-9485-4545-8EAC-B219980435D9}" type="pres">
      <dgm:prSet presAssocID="{275F6161-7F14-4E62-A69B-512BD02F9C79}" presName="sp" presStyleCnt="0"/>
      <dgm:spPr/>
    </dgm:pt>
    <dgm:pt modelId="{A4C4D93B-012D-4D94-81E8-C034C72EB6D4}" type="pres">
      <dgm:prSet presAssocID="{8371E83A-CCA8-4A84-AE33-626F2CEB1D77}" presName="arrowAndChildren" presStyleCnt="0"/>
      <dgm:spPr/>
    </dgm:pt>
    <dgm:pt modelId="{80F4290C-55D3-4534-A59B-30892474D395}" type="pres">
      <dgm:prSet presAssocID="{8371E83A-CCA8-4A84-AE33-626F2CEB1D77}" presName="parentTextArrow" presStyleLbl="node1" presStyleIdx="1" presStyleCnt="5" custScaleY="90624" custLinFactNeighborY="14753"/>
      <dgm:spPr/>
      <dgm:t>
        <a:bodyPr/>
        <a:lstStyle/>
        <a:p>
          <a:endParaRPr lang="ru-RU"/>
        </a:p>
      </dgm:t>
    </dgm:pt>
    <dgm:pt modelId="{E2A33820-CC3F-451F-A241-1D2E6DB71C9A}" type="pres">
      <dgm:prSet presAssocID="{743A14CB-383A-4126-AAC3-9534CD0B2DF5}" presName="sp" presStyleCnt="0"/>
      <dgm:spPr/>
    </dgm:pt>
    <dgm:pt modelId="{954ABD65-B4B9-4D5F-9610-1ADDE7C2FD96}" type="pres">
      <dgm:prSet presAssocID="{1FEC2A78-10C5-4C37-8864-5FA0FDAF6277}" presName="arrowAndChildren" presStyleCnt="0"/>
      <dgm:spPr/>
    </dgm:pt>
    <dgm:pt modelId="{AE686468-3226-45EF-A405-AFC1178C9014}" type="pres">
      <dgm:prSet presAssocID="{1FEC2A78-10C5-4C37-8864-5FA0FDAF6277}" presName="parentTextArrow" presStyleLbl="node1" presStyleIdx="2" presStyleCnt="5" custScaleY="89598" custLinFactNeighborY="26689"/>
      <dgm:spPr/>
      <dgm:t>
        <a:bodyPr/>
        <a:lstStyle/>
        <a:p>
          <a:endParaRPr lang="ru-RU"/>
        </a:p>
      </dgm:t>
    </dgm:pt>
    <dgm:pt modelId="{37A4DD71-3151-47A4-9444-5FAB58BE8681}" type="pres">
      <dgm:prSet presAssocID="{37079ECD-DA19-43E2-87C3-4FB2509070E8}" presName="sp" presStyleCnt="0"/>
      <dgm:spPr/>
    </dgm:pt>
    <dgm:pt modelId="{E0235A21-AC3E-44E4-9350-D4F450E70495}" type="pres">
      <dgm:prSet presAssocID="{0A0CD3D9-0108-4C2E-A80E-6A43741197A3}" presName="arrowAndChildren" presStyleCnt="0"/>
      <dgm:spPr/>
    </dgm:pt>
    <dgm:pt modelId="{85245246-62E7-4E0C-B569-EA788164F8E1}" type="pres">
      <dgm:prSet presAssocID="{0A0CD3D9-0108-4C2E-A80E-6A43741197A3}" presName="parentTextArrow" presStyleLbl="node1" presStyleIdx="3" presStyleCnt="5" custScaleY="81929" custLinFactNeighborY="35327"/>
      <dgm:spPr/>
      <dgm:t>
        <a:bodyPr/>
        <a:lstStyle/>
        <a:p>
          <a:endParaRPr lang="ru-RU"/>
        </a:p>
      </dgm:t>
    </dgm:pt>
    <dgm:pt modelId="{8D0BD9F2-34BF-46DA-A31A-2EF72CCD67CA}" type="pres">
      <dgm:prSet presAssocID="{C3EFE0C5-19A9-4462-8DFC-9E1BE7F8CEC3}" presName="sp" presStyleCnt="0"/>
      <dgm:spPr/>
    </dgm:pt>
    <dgm:pt modelId="{A1BBA981-C7AF-429F-A360-BA80D23ABF23}" type="pres">
      <dgm:prSet presAssocID="{94805993-5200-4379-8C02-3EB4CBBF5221}" presName="arrowAndChildren" presStyleCnt="0"/>
      <dgm:spPr/>
    </dgm:pt>
    <dgm:pt modelId="{3FE24F17-65A3-4DA7-BF89-6A8E31C11F98}" type="pres">
      <dgm:prSet presAssocID="{94805993-5200-4379-8C02-3EB4CBBF5221}" presName="parentTextArrow" presStyleLbl="node1" presStyleIdx="3" presStyleCnt="5"/>
      <dgm:spPr/>
      <dgm:t>
        <a:bodyPr/>
        <a:lstStyle/>
        <a:p>
          <a:endParaRPr lang="ru-RU"/>
        </a:p>
      </dgm:t>
    </dgm:pt>
    <dgm:pt modelId="{8278F16C-425B-4400-8868-FF71A2890F0C}" type="pres">
      <dgm:prSet presAssocID="{94805993-5200-4379-8C02-3EB4CBBF5221}" presName="arrow" presStyleLbl="node1" presStyleIdx="4" presStyleCnt="5" custLinFactNeighborY="-198"/>
      <dgm:spPr/>
      <dgm:t>
        <a:bodyPr/>
        <a:lstStyle/>
        <a:p>
          <a:endParaRPr lang="ru-RU"/>
        </a:p>
      </dgm:t>
    </dgm:pt>
    <dgm:pt modelId="{59329324-EFF7-4E5C-8175-59FC819E814F}" type="pres">
      <dgm:prSet presAssocID="{94805993-5200-4379-8C02-3EB4CBBF5221}" presName="descendantArrow" presStyleCnt="0"/>
      <dgm:spPr/>
    </dgm:pt>
    <dgm:pt modelId="{77E4FEEB-C6EB-4AB8-838B-1D7B9E628C5E}" type="pres">
      <dgm:prSet presAssocID="{76EA21AB-2CE2-4712-BA1B-901C514927B6}" presName="childTextArrow" presStyleLbl="fgAccFollowNode1" presStyleIdx="0" presStyleCnt="2" custScaleX="94784" custScaleY="266615" custLinFactNeighborX="-53" custLinFactNeighborY="89732">
        <dgm:presLayoutVars>
          <dgm:bulletEnabled val="1"/>
        </dgm:presLayoutVars>
      </dgm:prSet>
      <dgm:spPr/>
      <dgm:t>
        <a:bodyPr/>
        <a:lstStyle/>
        <a:p>
          <a:endParaRPr lang="ru-RU"/>
        </a:p>
      </dgm:t>
    </dgm:pt>
    <dgm:pt modelId="{573E5214-1214-4190-A25B-1FF465B8E8D2}" type="pres">
      <dgm:prSet presAssocID="{AB82F11A-F649-4607-8ACB-F51F2B7D0051}" presName="childTextArrow" presStyleLbl="fgAccFollowNode1" presStyleIdx="1" presStyleCnt="2" custScaleX="99050" custScaleY="280983" custLinFactNeighborX="2133" custLinFactNeighborY="96916">
        <dgm:presLayoutVars>
          <dgm:bulletEnabled val="1"/>
        </dgm:presLayoutVars>
      </dgm:prSet>
      <dgm:spPr/>
      <dgm:t>
        <a:bodyPr/>
        <a:lstStyle/>
        <a:p>
          <a:endParaRPr lang="ru-RU"/>
        </a:p>
      </dgm:t>
    </dgm:pt>
  </dgm:ptLst>
  <dgm:cxnLst>
    <dgm:cxn modelId="{6E37AE93-5A38-4F1B-98CF-3D841411E934}" srcId="{94805993-5200-4379-8C02-3EB4CBBF5221}" destId="{76EA21AB-2CE2-4712-BA1B-901C514927B6}" srcOrd="0" destOrd="0" parTransId="{65E231A9-BF93-415D-A4EE-168416D1378B}" sibTransId="{4481F508-3485-48C7-891A-3E36CB6EBE0B}"/>
    <dgm:cxn modelId="{76238C91-63F9-4619-9343-C32E97099520}" type="presOf" srcId="{0A0CD3D9-0108-4C2E-A80E-6A43741197A3}" destId="{85245246-62E7-4E0C-B569-EA788164F8E1}" srcOrd="0" destOrd="0" presId="urn:microsoft.com/office/officeart/2005/8/layout/process4"/>
    <dgm:cxn modelId="{01F34AF6-2ED9-4063-85C4-2165B3F4372B}" srcId="{94805993-5200-4379-8C02-3EB4CBBF5221}" destId="{AB82F11A-F649-4607-8ACB-F51F2B7D0051}" srcOrd="1" destOrd="0" parTransId="{763BEB96-7589-4D5A-9986-FAF0D21ABCE5}" sibTransId="{DC6E7073-ED60-4699-B99B-3B77B73A5D46}"/>
    <dgm:cxn modelId="{042B7655-1E42-4D9E-BC22-9F40F86F8DE6}" type="presOf" srcId="{8371E83A-CCA8-4A84-AE33-626F2CEB1D77}" destId="{80F4290C-55D3-4534-A59B-30892474D395}" srcOrd="0" destOrd="0" presId="urn:microsoft.com/office/officeart/2005/8/layout/process4"/>
    <dgm:cxn modelId="{5574FA0B-5EE8-43D3-BF1C-5BDE48E07A45}" type="presOf" srcId="{94805993-5200-4379-8C02-3EB4CBBF5221}" destId="{3FE24F17-65A3-4DA7-BF89-6A8E31C11F98}" srcOrd="0" destOrd="0" presId="urn:microsoft.com/office/officeart/2005/8/layout/process4"/>
    <dgm:cxn modelId="{CDE00C33-29BA-45B8-A769-BA4BFFA23469}" srcId="{DA070F2B-D6B4-45FD-8FC4-C0F9A35E7702}" destId="{4D4FC107-62F5-499E-8A29-49A281FDA859}" srcOrd="4" destOrd="0" parTransId="{260494B9-EBD2-454E-9238-93715D973821}" sibTransId="{6F97E4F8-C40A-4B3E-84E6-1F41A0A550A2}"/>
    <dgm:cxn modelId="{784B065E-525A-4634-9597-35DF62116825}" type="presOf" srcId="{AB82F11A-F649-4607-8ACB-F51F2B7D0051}" destId="{573E5214-1214-4190-A25B-1FF465B8E8D2}" srcOrd="0" destOrd="0" presId="urn:microsoft.com/office/officeart/2005/8/layout/process4"/>
    <dgm:cxn modelId="{217DB72F-971B-4DA7-AC89-1D0751ED734B}" type="presOf" srcId="{4D4FC107-62F5-499E-8A29-49A281FDA859}" destId="{20307DCD-9E33-44AB-B45D-36D1D71D1246}" srcOrd="0" destOrd="0" presId="urn:microsoft.com/office/officeart/2005/8/layout/process4"/>
    <dgm:cxn modelId="{CDDB9DD2-CBDE-4C5C-A30F-1A5B5868D442}" srcId="{DA070F2B-D6B4-45FD-8FC4-C0F9A35E7702}" destId="{0A0CD3D9-0108-4C2E-A80E-6A43741197A3}" srcOrd="1" destOrd="0" parTransId="{9EDF7B8A-7898-4232-BDF7-2ACBAE35F5FC}" sibTransId="{37079ECD-DA19-43E2-87C3-4FB2509070E8}"/>
    <dgm:cxn modelId="{41637D86-767D-46E4-9427-990155B357F1}" srcId="{DA070F2B-D6B4-45FD-8FC4-C0F9A35E7702}" destId="{8371E83A-CCA8-4A84-AE33-626F2CEB1D77}" srcOrd="3" destOrd="0" parTransId="{1ED42F90-30B5-4115-9DCB-C8403406F122}" sibTransId="{275F6161-7F14-4E62-A69B-512BD02F9C79}"/>
    <dgm:cxn modelId="{121B59CD-26B1-4055-B08B-63AF4DD82ADC}" srcId="{DA070F2B-D6B4-45FD-8FC4-C0F9A35E7702}" destId="{94805993-5200-4379-8C02-3EB4CBBF5221}" srcOrd="0" destOrd="0" parTransId="{E4DD3098-1D0E-49C2-9099-46617609513F}" sibTransId="{C3EFE0C5-19A9-4462-8DFC-9E1BE7F8CEC3}"/>
    <dgm:cxn modelId="{205CAE63-04EB-4D4A-B081-A5DDF6926DA2}" type="presOf" srcId="{94805993-5200-4379-8C02-3EB4CBBF5221}" destId="{8278F16C-425B-4400-8868-FF71A2890F0C}" srcOrd="1" destOrd="0" presId="urn:microsoft.com/office/officeart/2005/8/layout/process4"/>
    <dgm:cxn modelId="{A1067572-3364-441A-B924-DC0AEE757754}" type="presOf" srcId="{1FEC2A78-10C5-4C37-8864-5FA0FDAF6277}" destId="{AE686468-3226-45EF-A405-AFC1178C9014}" srcOrd="0" destOrd="0" presId="urn:microsoft.com/office/officeart/2005/8/layout/process4"/>
    <dgm:cxn modelId="{EA708883-34AB-4EF8-B3C0-9B72F8927145}" srcId="{DA070F2B-D6B4-45FD-8FC4-C0F9A35E7702}" destId="{1FEC2A78-10C5-4C37-8864-5FA0FDAF6277}" srcOrd="2" destOrd="0" parTransId="{436095BF-0719-4A58-B733-38FD9EEB7190}" sibTransId="{743A14CB-383A-4126-AAC3-9534CD0B2DF5}"/>
    <dgm:cxn modelId="{DDE786BD-94BF-42B2-8CE4-A8A5FA544540}" type="presOf" srcId="{76EA21AB-2CE2-4712-BA1B-901C514927B6}" destId="{77E4FEEB-C6EB-4AB8-838B-1D7B9E628C5E}" srcOrd="0" destOrd="0" presId="urn:microsoft.com/office/officeart/2005/8/layout/process4"/>
    <dgm:cxn modelId="{1F270449-1AF7-412B-A9E3-D54A2E1F64D6}" type="presOf" srcId="{DA070F2B-D6B4-45FD-8FC4-C0F9A35E7702}" destId="{DB2545B2-3621-411A-A5B0-9796125E78F3}" srcOrd="0" destOrd="0" presId="urn:microsoft.com/office/officeart/2005/8/layout/process4"/>
    <dgm:cxn modelId="{320E89CA-5C08-465E-BC93-669122CD0ECF}" type="presParOf" srcId="{DB2545B2-3621-411A-A5B0-9796125E78F3}" destId="{FF9E30FD-3F1C-4F24-874B-36A858FE295F}" srcOrd="0" destOrd="0" presId="urn:microsoft.com/office/officeart/2005/8/layout/process4"/>
    <dgm:cxn modelId="{851E4763-7E3B-4DF9-8594-7188EFF9D34F}" type="presParOf" srcId="{FF9E30FD-3F1C-4F24-874B-36A858FE295F}" destId="{20307DCD-9E33-44AB-B45D-36D1D71D1246}" srcOrd="0" destOrd="0" presId="urn:microsoft.com/office/officeart/2005/8/layout/process4"/>
    <dgm:cxn modelId="{5BDAAE6E-1CAE-48CF-A0E4-3CAB60A74079}" type="presParOf" srcId="{DB2545B2-3621-411A-A5B0-9796125E78F3}" destId="{8DA051AC-9485-4545-8EAC-B219980435D9}" srcOrd="1" destOrd="0" presId="urn:microsoft.com/office/officeart/2005/8/layout/process4"/>
    <dgm:cxn modelId="{BF263E4F-B970-4349-BF74-3CC27EEA33B5}" type="presParOf" srcId="{DB2545B2-3621-411A-A5B0-9796125E78F3}" destId="{A4C4D93B-012D-4D94-81E8-C034C72EB6D4}" srcOrd="2" destOrd="0" presId="urn:microsoft.com/office/officeart/2005/8/layout/process4"/>
    <dgm:cxn modelId="{8135ED0E-B0C7-475D-A5E8-59AB7757FD4A}" type="presParOf" srcId="{A4C4D93B-012D-4D94-81E8-C034C72EB6D4}" destId="{80F4290C-55D3-4534-A59B-30892474D395}" srcOrd="0" destOrd="0" presId="urn:microsoft.com/office/officeart/2005/8/layout/process4"/>
    <dgm:cxn modelId="{59FE59E6-F27D-4DA5-8051-CA7BE87CAF49}" type="presParOf" srcId="{DB2545B2-3621-411A-A5B0-9796125E78F3}" destId="{E2A33820-CC3F-451F-A241-1D2E6DB71C9A}" srcOrd="3" destOrd="0" presId="urn:microsoft.com/office/officeart/2005/8/layout/process4"/>
    <dgm:cxn modelId="{3DE3B75E-9FB6-4237-9232-4705022FA348}" type="presParOf" srcId="{DB2545B2-3621-411A-A5B0-9796125E78F3}" destId="{954ABD65-B4B9-4D5F-9610-1ADDE7C2FD96}" srcOrd="4" destOrd="0" presId="urn:microsoft.com/office/officeart/2005/8/layout/process4"/>
    <dgm:cxn modelId="{2C94381A-778F-4A77-81D9-90514CAE9B7B}" type="presParOf" srcId="{954ABD65-B4B9-4D5F-9610-1ADDE7C2FD96}" destId="{AE686468-3226-45EF-A405-AFC1178C9014}" srcOrd="0" destOrd="0" presId="urn:microsoft.com/office/officeart/2005/8/layout/process4"/>
    <dgm:cxn modelId="{9E104193-7376-41D9-8733-FEF0D28F1BD3}" type="presParOf" srcId="{DB2545B2-3621-411A-A5B0-9796125E78F3}" destId="{37A4DD71-3151-47A4-9444-5FAB58BE8681}" srcOrd="5" destOrd="0" presId="urn:microsoft.com/office/officeart/2005/8/layout/process4"/>
    <dgm:cxn modelId="{FFA8418A-7B43-4D7B-A2E0-740397DD2D35}" type="presParOf" srcId="{DB2545B2-3621-411A-A5B0-9796125E78F3}" destId="{E0235A21-AC3E-44E4-9350-D4F450E70495}" srcOrd="6" destOrd="0" presId="urn:microsoft.com/office/officeart/2005/8/layout/process4"/>
    <dgm:cxn modelId="{FC156DC8-0171-4D04-977F-67C5B30F5287}" type="presParOf" srcId="{E0235A21-AC3E-44E4-9350-D4F450E70495}" destId="{85245246-62E7-4E0C-B569-EA788164F8E1}" srcOrd="0" destOrd="0" presId="urn:microsoft.com/office/officeart/2005/8/layout/process4"/>
    <dgm:cxn modelId="{5F3B9FD5-265E-4C33-8832-42F79FD5ABAC}" type="presParOf" srcId="{DB2545B2-3621-411A-A5B0-9796125E78F3}" destId="{8D0BD9F2-34BF-46DA-A31A-2EF72CCD67CA}" srcOrd="7" destOrd="0" presId="urn:microsoft.com/office/officeart/2005/8/layout/process4"/>
    <dgm:cxn modelId="{40AE2B51-8A8B-4D28-900F-A01576322E65}" type="presParOf" srcId="{DB2545B2-3621-411A-A5B0-9796125E78F3}" destId="{A1BBA981-C7AF-429F-A360-BA80D23ABF23}" srcOrd="8" destOrd="0" presId="urn:microsoft.com/office/officeart/2005/8/layout/process4"/>
    <dgm:cxn modelId="{48647EE9-A0CA-4977-AD2F-72AE677B4445}" type="presParOf" srcId="{A1BBA981-C7AF-429F-A360-BA80D23ABF23}" destId="{3FE24F17-65A3-4DA7-BF89-6A8E31C11F98}" srcOrd="0" destOrd="0" presId="urn:microsoft.com/office/officeart/2005/8/layout/process4"/>
    <dgm:cxn modelId="{CB86ABE3-980B-405D-A5D2-5B5D1529D4D0}" type="presParOf" srcId="{A1BBA981-C7AF-429F-A360-BA80D23ABF23}" destId="{8278F16C-425B-4400-8868-FF71A2890F0C}" srcOrd="1" destOrd="0" presId="urn:microsoft.com/office/officeart/2005/8/layout/process4"/>
    <dgm:cxn modelId="{14512CF0-11C1-4759-900F-A8B9E7D51FC3}" type="presParOf" srcId="{A1BBA981-C7AF-429F-A360-BA80D23ABF23}" destId="{59329324-EFF7-4E5C-8175-59FC819E814F}" srcOrd="2" destOrd="0" presId="urn:microsoft.com/office/officeart/2005/8/layout/process4"/>
    <dgm:cxn modelId="{4C538054-AAB7-45A0-BEDF-788AAE57BAF6}" type="presParOf" srcId="{59329324-EFF7-4E5C-8175-59FC819E814F}" destId="{77E4FEEB-C6EB-4AB8-838B-1D7B9E628C5E}" srcOrd="0" destOrd="0" presId="urn:microsoft.com/office/officeart/2005/8/layout/process4"/>
    <dgm:cxn modelId="{BD84E71E-7244-4522-ACB9-1A5AEE5EAF08}" type="presParOf" srcId="{59329324-EFF7-4E5C-8175-59FC819E814F}" destId="{573E5214-1214-4190-A25B-1FF465B8E8D2}" srcOrd="1" destOrd="0" presId="urn:microsoft.com/office/officeart/2005/8/layout/process4"/>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A806A663-7E28-409E-B23E-C7215077607E}" type="doc">
      <dgm:prSet loTypeId="urn:microsoft.com/office/officeart/2005/8/layout/vList2" loCatId="list" qsTypeId="urn:microsoft.com/office/officeart/2005/8/quickstyle/simple1" qsCatId="simple" csTypeId="urn:microsoft.com/office/officeart/2005/8/colors/accent2_1" csCatId="accent2" phldr="1"/>
      <dgm:spPr/>
      <dgm:t>
        <a:bodyPr/>
        <a:lstStyle/>
        <a:p>
          <a:endParaRPr lang="ru-RU"/>
        </a:p>
      </dgm:t>
    </dgm:pt>
    <dgm:pt modelId="{0059F640-63C5-44B6-92F0-B7505391C151}">
      <dgm:prSet phldrT="[Текст]" custT="1"/>
      <dgm:spPr/>
      <dgm:t>
        <a:bodyPr/>
        <a:lstStyle/>
        <a:p>
          <a:r>
            <a:rPr lang="ru-RU" sz="1800" dirty="0" smtClean="0"/>
            <a:t>Решение может быть отменено или изменено </a:t>
          </a:r>
          <a:r>
            <a:rPr lang="ru-RU" sz="1800" b="1" i="1" dirty="0" smtClean="0"/>
            <a:t>путем принятия иного решения соответственно на местном референдуме</a:t>
          </a:r>
          <a:r>
            <a:rPr lang="ru-RU" sz="1800" dirty="0" smtClean="0"/>
            <a:t>, но не ранее чем через два года после его принятия </a:t>
          </a:r>
          <a:endParaRPr lang="ru-RU" sz="1800" dirty="0"/>
        </a:p>
      </dgm:t>
    </dgm:pt>
    <dgm:pt modelId="{4638D5B7-3998-4498-BF97-83B2D5F65AE3}" type="parTrans" cxnId="{ECC377DB-61D8-4489-A4AA-2FC9D3941E5B}">
      <dgm:prSet/>
      <dgm:spPr/>
      <dgm:t>
        <a:bodyPr/>
        <a:lstStyle/>
        <a:p>
          <a:endParaRPr lang="ru-RU"/>
        </a:p>
      </dgm:t>
    </dgm:pt>
    <dgm:pt modelId="{5CEE4C62-8599-47C3-ADB4-9EB945F1FE05}" type="sibTrans" cxnId="{ECC377DB-61D8-4489-A4AA-2FC9D3941E5B}">
      <dgm:prSet/>
      <dgm:spPr/>
      <dgm:t>
        <a:bodyPr/>
        <a:lstStyle/>
        <a:p>
          <a:endParaRPr lang="ru-RU"/>
        </a:p>
      </dgm:t>
    </dgm:pt>
    <dgm:pt modelId="{8AFF159A-EA8F-46D5-A7C8-9C19BE93D5BA}">
      <dgm:prSet custT="1"/>
      <dgm:spPr/>
      <dgm:t>
        <a:bodyPr/>
        <a:lstStyle/>
        <a:p>
          <a:r>
            <a:rPr lang="ru-RU" sz="1800" dirty="0" smtClean="0"/>
            <a:t>либо </a:t>
          </a:r>
          <a:r>
            <a:rPr lang="ru-RU" sz="1800" b="1" i="1" dirty="0" smtClean="0"/>
            <a:t>признано недействительным </a:t>
          </a:r>
          <a:r>
            <a:rPr lang="ru-RU" sz="1800" dirty="0" smtClean="0"/>
            <a:t>(недействующим) в судебном порядке. </a:t>
          </a:r>
        </a:p>
        <a:p>
          <a:r>
            <a:rPr lang="ru-RU" sz="1800" dirty="0" smtClean="0"/>
            <a:t>Отмена судом решения, принятого на референдуме субъекта РФ, местном референдуме, может быть произведена </a:t>
          </a:r>
          <a:r>
            <a:rPr lang="ru-RU" sz="1800" b="1" i="1" dirty="0" smtClean="0"/>
            <a:t>по следующим основаниям</a:t>
          </a:r>
          <a:r>
            <a:rPr lang="ru-RU" sz="1800" dirty="0" smtClean="0"/>
            <a:t>:  </a:t>
          </a:r>
        </a:p>
        <a:p>
          <a:r>
            <a:rPr lang="ru-RU" sz="1800" dirty="0" smtClean="0"/>
            <a:t>нарушение установленного законодательством порядка проведения референдума; </a:t>
          </a:r>
        </a:p>
        <a:p>
          <a:r>
            <a:rPr lang="ru-RU" sz="1800" dirty="0" smtClean="0"/>
            <a:t>несоответствие решения, принятого на местном референдуме, Конституции РФ, федеральному закону, закону субъекта РФ. </a:t>
          </a:r>
        </a:p>
        <a:p>
          <a:r>
            <a:rPr lang="ru-RU" sz="1800" dirty="0" smtClean="0"/>
            <a:t>Если результаты референдума признаны недействительными, комиссия, организующая голосование на референдуме, назначает </a:t>
          </a:r>
          <a:r>
            <a:rPr lang="ru-RU" sz="1800" b="1" i="1" dirty="0" smtClean="0"/>
            <a:t>повторное голосование</a:t>
          </a:r>
          <a:r>
            <a:rPr lang="ru-RU" sz="1800" dirty="0" smtClean="0"/>
            <a:t>.</a:t>
          </a:r>
        </a:p>
      </dgm:t>
    </dgm:pt>
    <dgm:pt modelId="{3BB37606-7A91-4D31-A835-0812C993B2C8}" type="parTrans" cxnId="{C5AB8F19-1F6E-4AF0-969C-64EF904189F7}">
      <dgm:prSet/>
      <dgm:spPr/>
      <dgm:t>
        <a:bodyPr/>
        <a:lstStyle/>
        <a:p>
          <a:endParaRPr lang="ru-RU"/>
        </a:p>
      </dgm:t>
    </dgm:pt>
    <dgm:pt modelId="{821DD219-7DA7-4A1D-AAE2-CAAE8A5AE2D0}" type="sibTrans" cxnId="{C5AB8F19-1F6E-4AF0-969C-64EF904189F7}">
      <dgm:prSet/>
      <dgm:spPr/>
      <dgm:t>
        <a:bodyPr/>
        <a:lstStyle/>
        <a:p>
          <a:endParaRPr lang="ru-RU"/>
        </a:p>
      </dgm:t>
    </dgm:pt>
    <dgm:pt modelId="{F6E44379-2A06-496A-B913-1DC6CE43A839}" type="pres">
      <dgm:prSet presAssocID="{A806A663-7E28-409E-B23E-C7215077607E}" presName="linear" presStyleCnt="0">
        <dgm:presLayoutVars>
          <dgm:animLvl val="lvl"/>
          <dgm:resizeHandles val="exact"/>
        </dgm:presLayoutVars>
      </dgm:prSet>
      <dgm:spPr/>
      <dgm:t>
        <a:bodyPr/>
        <a:lstStyle/>
        <a:p>
          <a:endParaRPr lang="ru-RU"/>
        </a:p>
      </dgm:t>
    </dgm:pt>
    <dgm:pt modelId="{2536381E-69DD-455D-9D26-DF209BAD82F6}" type="pres">
      <dgm:prSet presAssocID="{0059F640-63C5-44B6-92F0-B7505391C151}" presName="parentText" presStyleLbl="node1" presStyleIdx="0" presStyleCnt="2">
        <dgm:presLayoutVars>
          <dgm:chMax val="0"/>
          <dgm:bulletEnabled val="1"/>
        </dgm:presLayoutVars>
      </dgm:prSet>
      <dgm:spPr/>
      <dgm:t>
        <a:bodyPr/>
        <a:lstStyle/>
        <a:p>
          <a:endParaRPr lang="ru-RU"/>
        </a:p>
      </dgm:t>
    </dgm:pt>
    <dgm:pt modelId="{27D21E63-63D1-4B27-B7BD-2F66EB765D47}" type="pres">
      <dgm:prSet presAssocID="{5CEE4C62-8599-47C3-ADB4-9EB945F1FE05}" presName="spacer" presStyleCnt="0"/>
      <dgm:spPr/>
    </dgm:pt>
    <dgm:pt modelId="{F24B860F-FD86-4559-9339-0C8B3DD1A210}" type="pres">
      <dgm:prSet presAssocID="{8AFF159A-EA8F-46D5-A7C8-9C19BE93D5BA}" presName="parentText" presStyleLbl="node1" presStyleIdx="1" presStyleCnt="2" custScaleY="115363">
        <dgm:presLayoutVars>
          <dgm:chMax val="0"/>
          <dgm:bulletEnabled val="1"/>
        </dgm:presLayoutVars>
      </dgm:prSet>
      <dgm:spPr/>
      <dgm:t>
        <a:bodyPr/>
        <a:lstStyle/>
        <a:p>
          <a:endParaRPr lang="ru-RU"/>
        </a:p>
      </dgm:t>
    </dgm:pt>
  </dgm:ptLst>
  <dgm:cxnLst>
    <dgm:cxn modelId="{9CF9CCA3-0EA8-4982-9959-81D56E32D952}" type="presOf" srcId="{A806A663-7E28-409E-B23E-C7215077607E}" destId="{F6E44379-2A06-496A-B913-1DC6CE43A839}" srcOrd="0" destOrd="0" presId="urn:microsoft.com/office/officeart/2005/8/layout/vList2"/>
    <dgm:cxn modelId="{C5AB8F19-1F6E-4AF0-969C-64EF904189F7}" srcId="{A806A663-7E28-409E-B23E-C7215077607E}" destId="{8AFF159A-EA8F-46D5-A7C8-9C19BE93D5BA}" srcOrd="1" destOrd="0" parTransId="{3BB37606-7A91-4D31-A835-0812C993B2C8}" sibTransId="{821DD219-7DA7-4A1D-AAE2-CAAE8A5AE2D0}"/>
    <dgm:cxn modelId="{05D01A03-4100-4D84-AFD0-6BAD9FC2E934}" type="presOf" srcId="{0059F640-63C5-44B6-92F0-B7505391C151}" destId="{2536381E-69DD-455D-9D26-DF209BAD82F6}" srcOrd="0" destOrd="0" presId="urn:microsoft.com/office/officeart/2005/8/layout/vList2"/>
    <dgm:cxn modelId="{ECC377DB-61D8-4489-A4AA-2FC9D3941E5B}" srcId="{A806A663-7E28-409E-B23E-C7215077607E}" destId="{0059F640-63C5-44B6-92F0-B7505391C151}" srcOrd="0" destOrd="0" parTransId="{4638D5B7-3998-4498-BF97-83B2D5F65AE3}" sibTransId="{5CEE4C62-8599-47C3-ADB4-9EB945F1FE05}"/>
    <dgm:cxn modelId="{3DF50C71-8607-4813-A1AB-DF88B4E25958}" type="presOf" srcId="{8AFF159A-EA8F-46D5-A7C8-9C19BE93D5BA}" destId="{F24B860F-FD86-4559-9339-0C8B3DD1A210}" srcOrd="0" destOrd="0" presId="urn:microsoft.com/office/officeart/2005/8/layout/vList2"/>
    <dgm:cxn modelId="{71ED03DD-31D0-4E12-BE4B-7E2BE758EE37}" type="presParOf" srcId="{F6E44379-2A06-496A-B913-1DC6CE43A839}" destId="{2536381E-69DD-455D-9D26-DF209BAD82F6}" srcOrd="0" destOrd="0" presId="urn:microsoft.com/office/officeart/2005/8/layout/vList2"/>
    <dgm:cxn modelId="{AF2A8291-35F3-47E4-BD3C-229CF87850D2}" type="presParOf" srcId="{F6E44379-2A06-496A-B913-1DC6CE43A839}" destId="{27D21E63-63D1-4B27-B7BD-2F66EB765D47}" srcOrd="1" destOrd="0" presId="urn:microsoft.com/office/officeart/2005/8/layout/vList2"/>
    <dgm:cxn modelId="{49B513E5-430F-4C43-A2F5-B87725007E68}" type="presParOf" srcId="{F6E44379-2A06-496A-B913-1DC6CE43A839}" destId="{F24B860F-FD86-4559-9339-0C8B3DD1A210}" srcOrd="2" destOrd="0" presId="urn:microsoft.com/office/officeart/2005/8/layout/vList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FA307429-9CA2-4FB7-9AFF-1E57AB6E036C}" type="doc">
      <dgm:prSet loTypeId="urn:microsoft.com/office/officeart/2005/8/layout/default#6" loCatId="list" qsTypeId="urn:microsoft.com/office/officeart/2005/8/quickstyle/simple1" qsCatId="simple" csTypeId="urn:microsoft.com/office/officeart/2005/8/colors/accent2_1" csCatId="accent2" phldr="1"/>
      <dgm:spPr/>
      <dgm:t>
        <a:bodyPr/>
        <a:lstStyle/>
        <a:p>
          <a:endParaRPr lang="ru-RU"/>
        </a:p>
      </dgm:t>
    </dgm:pt>
    <dgm:pt modelId="{5589B228-6F54-417B-9742-7CFF031D388F}">
      <dgm:prSet phldrT="[Текст]"/>
      <dgm:spPr/>
      <dgm:t>
        <a:bodyPr/>
        <a:lstStyle/>
        <a:p>
          <a:r>
            <a:rPr lang="ru-RU" altLang="ru-RU" dirty="0" smtClean="0">
              <a:latin typeface="Arial" panose="020B0604020202020204" pitchFamily="34" charset="0"/>
              <a:cs typeface="Arial" panose="020B0604020202020204" pitchFamily="34" charset="0"/>
            </a:rPr>
            <a:t>Проводятся </a:t>
          </a:r>
          <a:r>
            <a:rPr lang="ru-RU" altLang="ru-RU" b="1" dirty="0" smtClean="0">
              <a:latin typeface="Arial" panose="020B0604020202020204" pitchFamily="34" charset="0"/>
              <a:cs typeface="Arial" panose="020B0604020202020204" pitchFamily="34" charset="0"/>
            </a:rPr>
            <a:t>в целях избрания </a:t>
          </a:r>
          <a:r>
            <a:rPr lang="ru-RU" altLang="ru-RU" dirty="0" smtClean="0">
              <a:latin typeface="Arial" panose="020B0604020202020204" pitchFamily="34" charset="0"/>
              <a:cs typeface="Arial" panose="020B0604020202020204" pitchFamily="34" charset="0"/>
            </a:rPr>
            <a:t>депутатов, членов выборного органа местного самоуправления, выборных должностных лиц местного самоуправления </a:t>
          </a:r>
          <a:endParaRPr lang="ru-RU" dirty="0"/>
        </a:p>
      </dgm:t>
    </dgm:pt>
    <dgm:pt modelId="{96ADD6BE-EB38-4188-A542-200BAF6BDFB3}" type="parTrans" cxnId="{47A71D47-9C3B-440C-A823-1F57D4DDC966}">
      <dgm:prSet/>
      <dgm:spPr/>
      <dgm:t>
        <a:bodyPr/>
        <a:lstStyle/>
        <a:p>
          <a:endParaRPr lang="ru-RU"/>
        </a:p>
      </dgm:t>
    </dgm:pt>
    <dgm:pt modelId="{6CC473C6-5270-43CF-8795-11E386ED7200}" type="sibTrans" cxnId="{47A71D47-9C3B-440C-A823-1F57D4DDC966}">
      <dgm:prSet/>
      <dgm:spPr/>
      <dgm:t>
        <a:bodyPr/>
        <a:lstStyle/>
        <a:p>
          <a:endParaRPr lang="ru-RU"/>
        </a:p>
      </dgm:t>
    </dgm:pt>
    <dgm:pt modelId="{39A0FE29-88A1-4F6A-B9BA-FADAE0785327}">
      <dgm:prSet/>
      <dgm:spPr/>
      <dgm:t>
        <a:bodyPr/>
        <a:lstStyle/>
        <a:p>
          <a:r>
            <a:rPr lang="ru-RU" altLang="ru-RU" b="1" dirty="0" smtClean="0">
              <a:latin typeface="Arial" panose="020B0604020202020204" pitchFamily="34" charset="0"/>
              <a:cs typeface="Arial" panose="020B0604020202020204" pitchFamily="34" charset="0"/>
            </a:rPr>
            <a:t>на основе </a:t>
          </a:r>
          <a:r>
            <a:rPr lang="ru-RU" altLang="ru-RU" dirty="0" smtClean="0">
              <a:latin typeface="Arial" panose="020B0604020202020204" pitchFamily="34" charset="0"/>
              <a:cs typeface="Arial" panose="020B0604020202020204" pitchFamily="34" charset="0"/>
            </a:rPr>
            <a:t>всеобщего равного и прямого избирательного права при тайном голосовании.</a:t>
          </a:r>
          <a:endParaRPr lang="ru-RU" altLang="ru-RU" b="1" dirty="0" smtClean="0">
            <a:latin typeface="Arial" panose="020B0604020202020204" pitchFamily="34" charset="0"/>
            <a:cs typeface="Arial" panose="020B0604020202020204" pitchFamily="34" charset="0"/>
          </a:endParaRPr>
        </a:p>
      </dgm:t>
    </dgm:pt>
    <dgm:pt modelId="{711F3113-DF36-4B9D-BFF3-D88961C565A3}" type="parTrans" cxnId="{8E310985-71AF-403C-B8D7-3148AC663642}">
      <dgm:prSet/>
      <dgm:spPr/>
      <dgm:t>
        <a:bodyPr/>
        <a:lstStyle/>
        <a:p>
          <a:endParaRPr lang="ru-RU"/>
        </a:p>
      </dgm:t>
    </dgm:pt>
    <dgm:pt modelId="{C147E71F-99BC-4309-98D2-AC92CF64F56F}" type="sibTrans" cxnId="{8E310985-71AF-403C-B8D7-3148AC663642}">
      <dgm:prSet/>
      <dgm:spPr/>
      <dgm:t>
        <a:bodyPr/>
        <a:lstStyle/>
        <a:p>
          <a:endParaRPr lang="ru-RU"/>
        </a:p>
      </dgm:t>
    </dgm:pt>
    <dgm:pt modelId="{6E25E9CF-59CD-4468-97C4-59487ED6438F}" type="pres">
      <dgm:prSet presAssocID="{FA307429-9CA2-4FB7-9AFF-1E57AB6E036C}" presName="diagram" presStyleCnt="0">
        <dgm:presLayoutVars>
          <dgm:dir/>
          <dgm:resizeHandles val="exact"/>
        </dgm:presLayoutVars>
      </dgm:prSet>
      <dgm:spPr/>
      <dgm:t>
        <a:bodyPr/>
        <a:lstStyle/>
        <a:p>
          <a:endParaRPr lang="ru-RU"/>
        </a:p>
      </dgm:t>
    </dgm:pt>
    <dgm:pt modelId="{48ED8AEC-FD24-4084-9693-D5953E8C1361}" type="pres">
      <dgm:prSet presAssocID="{5589B228-6F54-417B-9742-7CFF031D388F}" presName="node" presStyleLbl="node1" presStyleIdx="0" presStyleCnt="2" custScaleX="145447" custScaleY="102255" custLinFactNeighborX="-46617" custLinFactNeighborY="7667">
        <dgm:presLayoutVars>
          <dgm:bulletEnabled val="1"/>
        </dgm:presLayoutVars>
      </dgm:prSet>
      <dgm:spPr/>
      <dgm:t>
        <a:bodyPr/>
        <a:lstStyle/>
        <a:p>
          <a:endParaRPr lang="ru-RU"/>
        </a:p>
      </dgm:t>
    </dgm:pt>
    <dgm:pt modelId="{3E166558-F085-48F4-9F93-711DEC02D067}" type="pres">
      <dgm:prSet presAssocID="{6CC473C6-5270-43CF-8795-11E386ED7200}" presName="sibTrans" presStyleCnt="0"/>
      <dgm:spPr/>
    </dgm:pt>
    <dgm:pt modelId="{A19571D7-2CC2-4353-9FF3-1130C1843199}" type="pres">
      <dgm:prSet presAssocID="{39A0FE29-88A1-4F6A-B9BA-FADAE0785327}" presName="node" presStyleLbl="node1" presStyleIdx="1" presStyleCnt="2" custScaleX="137208" custLinFactNeighborX="56001" custLinFactNeighborY="-6463">
        <dgm:presLayoutVars>
          <dgm:bulletEnabled val="1"/>
        </dgm:presLayoutVars>
      </dgm:prSet>
      <dgm:spPr/>
      <dgm:t>
        <a:bodyPr/>
        <a:lstStyle/>
        <a:p>
          <a:endParaRPr lang="ru-RU"/>
        </a:p>
      </dgm:t>
    </dgm:pt>
  </dgm:ptLst>
  <dgm:cxnLst>
    <dgm:cxn modelId="{BA76F84B-4D10-4F9F-AA2A-E5EFB4863C3E}" type="presOf" srcId="{5589B228-6F54-417B-9742-7CFF031D388F}" destId="{48ED8AEC-FD24-4084-9693-D5953E8C1361}" srcOrd="0" destOrd="0" presId="urn:microsoft.com/office/officeart/2005/8/layout/default#6"/>
    <dgm:cxn modelId="{11C2394B-A513-47E6-B6BB-B4D300D48584}" type="presOf" srcId="{39A0FE29-88A1-4F6A-B9BA-FADAE0785327}" destId="{A19571D7-2CC2-4353-9FF3-1130C1843199}" srcOrd="0" destOrd="0" presId="urn:microsoft.com/office/officeart/2005/8/layout/default#6"/>
    <dgm:cxn modelId="{47A71D47-9C3B-440C-A823-1F57D4DDC966}" srcId="{FA307429-9CA2-4FB7-9AFF-1E57AB6E036C}" destId="{5589B228-6F54-417B-9742-7CFF031D388F}" srcOrd="0" destOrd="0" parTransId="{96ADD6BE-EB38-4188-A542-200BAF6BDFB3}" sibTransId="{6CC473C6-5270-43CF-8795-11E386ED7200}"/>
    <dgm:cxn modelId="{6D2066B7-68C7-4779-A3F1-F920BACE12DB}" type="presOf" srcId="{FA307429-9CA2-4FB7-9AFF-1E57AB6E036C}" destId="{6E25E9CF-59CD-4468-97C4-59487ED6438F}" srcOrd="0" destOrd="0" presId="urn:microsoft.com/office/officeart/2005/8/layout/default#6"/>
    <dgm:cxn modelId="{8E310985-71AF-403C-B8D7-3148AC663642}" srcId="{FA307429-9CA2-4FB7-9AFF-1E57AB6E036C}" destId="{39A0FE29-88A1-4F6A-B9BA-FADAE0785327}" srcOrd="1" destOrd="0" parTransId="{711F3113-DF36-4B9D-BFF3-D88961C565A3}" sibTransId="{C147E71F-99BC-4309-98D2-AC92CF64F56F}"/>
    <dgm:cxn modelId="{49603DC3-8EA8-46F2-9A12-A8D5DF08C03A}" type="presParOf" srcId="{6E25E9CF-59CD-4468-97C4-59487ED6438F}" destId="{48ED8AEC-FD24-4084-9693-D5953E8C1361}" srcOrd="0" destOrd="0" presId="urn:microsoft.com/office/officeart/2005/8/layout/default#6"/>
    <dgm:cxn modelId="{6E33DB93-51C4-4591-8091-2780FF8FDD75}" type="presParOf" srcId="{6E25E9CF-59CD-4468-97C4-59487ED6438F}" destId="{3E166558-F085-48F4-9F93-711DEC02D067}" srcOrd="1" destOrd="0" presId="urn:microsoft.com/office/officeart/2005/8/layout/default#6"/>
    <dgm:cxn modelId="{EB78E307-FB09-4050-A36A-C7FAADC5BD9F}" type="presParOf" srcId="{6E25E9CF-59CD-4468-97C4-59487ED6438F}" destId="{A19571D7-2CC2-4353-9FF3-1130C1843199}" srcOrd="2" destOrd="0" presId="urn:microsoft.com/office/officeart/2005/8/layout/default#6"/>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AF969D54-1DF4-40AC-97D0-6791EFE48583}" type="doc">
      <dgm:prSet loTypeId="urn:microsoft.com/office/officeart/2005/8/layout/vList2" loCatId="list" qsTypeId="urn:microsoft.com/office/officeart/2005/8/quickstyle/simple1" qsCatId="simple" csTypeId="urn:microsoft.com/office/officeart/2005/8/colors/accent2_1" csCatId="accent2" phldr="1"/>
      <dgm:spPr/>
      <dgm:t>
        <a:bodyPr/>
        <a:lstStyle/>
        <a:p>
          <a:endParaRPr lang="ru-RU"/>
        </a:p>
      </dgm:t>
    </dgm:pt>
    <dgm:pt modelId="{60EAE69B-6467-40DD-BEC7-E2DCA71EDB35}">
      <dgm:prSet phldrT="[Текст]"/>
      <dgm:spPr/>
      <dgm:t>
        <a:bodyPr/>
        <a:lstStyle/>
        <a:p>
          <a:r>
            <a:rPr lang="ru-RU" dirty="0" smtClean="0"/>
            <a:t>Устанавливаются гарантии избирательных прав граждан при проведении муниципальных выборов, порядок назначения, подготовки, проведения, установления итогов и определения результатов муниципальных выборов.</a:t>
          </a:r>
          <a:endParaRPr lang="ru-RU" dirty="0"/>
        </a:p>
      </dgm:t>
    </dgm:pt>
    <dgm:pt modelId="{A3F74B19-67A7-4041-8921-2B655AFBE272}" type="parTrans" cxnId="{D7E0C525-7919-41DE-B35C-4CB4A3FDB898}">
      <dgm:prSet/>
      <dgm:spPr/>
      <dgm:t>
        <a:bodyPr/>
        <a:lstStyle/>
        <a:p>
          <a:endParaRPr lang="ru-RU"/>
        </a:p>
      </dgm:t>
    </dgm:pt>
    <dgm:pt modelId="{B0BC877D-0819-4C23-A396-E1882E2893CE}" type="sibTrans" cxnId="{D7E0C525-7919-41DE-B35C-4CB4A3FDB898}">
      <dgm:prSet/>
      <dgm:spPr/>
      <dgm:t>
        <a:bodyPr/>
        <a:lstStyle/>
        <a:p>
          <a:endParaRPr lang="ru-RU"/>
        </a:p>
      </dgm:t>
    </dgm:pt>
    <dgm:pt modelId="{EEE780F6-54D8-47B0-B6C1-06750C7B0AB0}">
      <dgm:prSet/>
      <dgm:spPr/>
      <dgm:t>
        <a:bodyPr/>
        <a:lstStyle/>
        <a:p>
          <a:r>
            <a:rPr lang="ru-RU" dirty="0" smtClean="0"/>
            <a:t>Могут быть определены условия применения видов избирательных систем в муниципальных образованиях в зависимости от численности избирателей в муниципальном образовании, вида муниципального образования и других обстоятельств.</a:t>
          </a:r>
          <a:endParaRPr lang="ru-RU" dirty="0"/>
        </a:p>
      </dgm:t>
    </dgm:pt>
    <dgm:pt modelId="{632BCDB2-7E1C-4A56-9FE1-978ADA3B0200}" type="parTrans" cxnId="{6DADA7F6-CA6C-4A26-B2DA-E944AD2E26E8}">
      <dgm:prSet/>
      <dgm:spPr/>
      <dgm:t>
        <a:bodyPr/>
        <a:lstStyle/>
        <a:p>
          <a:endParaRPr lang="ru-RU"/>
        </a:p>
      </dgm:t>
    </dgm:pt>
    <dgm:pt modelId="{FEA28D34-0B4C-4E25-9204-3ECC153048DF}" type="sibTrans" cxnId="{6DADA7F6-CA6C-4A26-B2DA-E944AD2E26E8}">
      <dgm:prSet/>
      <dgm:spPr/>
      <dgm:t>
        <a:bodyPr/>
        <a:lstStyle/>
        <a:p>
          <a:endParaRPr lang="ru-RU"/>
        </a:p>
      </dgm:t>
    </dgm:pt>
    <dgm:pt modelId="{91A83107-8BC4-46DB-8E89-2C92785B94BC}">
      <dgm:prSet phldrT="[Текст]"/>
      <dgm:spPr/>
      <dgm:t>
        <a:bodyPr/>
        <a:lstStyle/>
        <a:p>
          <a:r>
            <a:rPr lang="ru-RU" dirty="0" smtClean="0"/>
            <a:t>Устанавливаются виды избирательных систем, которые могут применяться при проведении муниципальных выборов, и порядок их применения. </a:t>
          </a:r>
          <a:endParaRPr lang="ru-RU" dirty="0"/>
        </a:p>
      </dgm:t>
    </dgm:pt>
    <dgm:pt modelId="{D096FA23-E72F-4DCC-B4CE-61AA07C9B796}" type="parTrans" cxnId="{B7B81FA6-DA81-426A-B0EC-C3EA19954F5B}">
      <dgm:prSet/>
      <dgm:spPr/>
      <dgm:t>
        <a:bodyPr/>
        <a:lstStyle/>
        <a:p>
          <a:endParaRPr lang="ru-RU"/>
        </a:p>
      </dgm:t>
    </dgm:pt>
    <dgm:pt modelId="{08396D81-65AC-49F2-B0A3-79D45F8F6751}" type="sibTrans" cxnId="{B7B81FA6-DA81-426A-B0EC-C3EA19954F5B}">
      <dgm:prSet/>
      <dgm:spPr/>
      <dgm:t>
        <a:bodyPr/>
        <a:lstStyle/>
        <a:p>
          <a:endParaRPr lang="ru-RU"/>
        </a:p>
      </dgm:t>
    </dgm:pt>
    <dgm:pt modelId="{19DB1C01-A5C4-4978-8609-96A89AB15F99}" type="pres">
      <dgm:prSet presAssocID="{AF969D54-1DF4-40AC-97D0-6791EFE48583}" presName="linear" presStyleCnt="0">
        <dgm:presLayoutVars>
          <dgm:animLvl val="lvl"/>
          <dgm:resizeHandles val="exact"/>
        </dgm:presLayoutVars>
      </dgm:prSet>
      <dgm:spPr/>
      <dgm:t>
        <a:bodyPr/>
        <a:lstStyle/>
        <a:p>
          <a:endParaRPr lang="ru-RU"/>
        </a:p>
      </dgm:t>
    </dgm:pt>
    <dgm:pt modelId="{C19D9494-97A9-4124-A7D7-AF08311D30D0}" type="pres">
      <dgm:prSet presAssocID="{60EAE69B-6467-40DD-BEC7-E2DCA71EDB35}" presName="parentText" presStyleLbl="node1" presStyleIdx="0" presStyleCnt="3">
        <dgm:presLayoutVars>
          <dgm:chMax val="0"/>
          <dgm:bulletEnabled val="1"/>
        </dgm:presLayoutVars>
      </dgm:prSet>
      <dgm:spPr/>
      <dgm:t>
        <a:bodyPr/>
        <a:lstStyle/>
        <a:p>
          <a:endParaRPr lang="ru-RU"/>
        </a:p>
      </dgm:t>
    </dgm:pt>
    <dgm:pt modelId="{40F7438D-C0BF-453B-8C27-1A7A76A934DC}" type="pres">
      <dgm:prSet presAssocID="{B0BC877D-0819-4C23-A396-E1882E2893CE}" presName="spacer" presStyleCnt="0"/>
      <dgm:spPr/>
    </dgm:pt>
    <dgm:pt modelId="{2CD743F4-90FC-4874-8CA9-0912A8F21F25}" type="pres">
      <dgm:prSet presAssocID="{91A83107-8BC4-46DB-8E89-2C92785B94BC}" presName="parentText" presStyleLbl="node1" presStyleIdx="1" presStyleCnt="3">
        <dgm:presLayoutVars>
          <dgm:chMax val="0"/>
          <dgm:bulletEnabled val="1"/>
        </dgm:presLayoutVars>
      </dgm:prSet>
      <dgm:spPr/>
      <dgm:t>
        <a:bodyPr/>
        <a:lstStyle/>
        <a:p>
          <a:endParaRPr lang="ru-RU"/>
        </a:p>
      </dgm:t>
    </dgm:pt>
    <dgm:pt modelId="{5EEEB4D6-686F-4905-86BE-E87295BDC309}" type="pres">
      <dgm:prSet presAssocID="{08396D81-65AC-49F2-B0A3-79D45F8F6751}" presName="spacer" presStyleCnt="0"/>
      <dgm:spPr/>
    </dgm:pt>
    <dgm:pt modelId="{40C061FE-BBDC-4B68-B1D5-23828079E02C}" type="pres">
      <dgm:prSet presAssocID="{EEE780F6-54D8-47B0-B6C1-06750C7B0AB0}" presName="parentText" presStyleLbl="node1" presStyleIdx="2" presStyleCnt="3">
        <dgm:presLayoutVars>
          <dgm:chMax val="0"/>
          <dgm:bulletEnabled val="1"/>
        </dgm:presLayoutVars>
      </dgm:prSet>
      <dgm:spPr/>
      <dgm:t>
        <a:bodyPr/>
        <a:lstStyle/>
        <a:p>
          <a:endParaRPr lang="ru-RU"/>
        </a:p>
      </dgm:t>
    </dgm:pt>
  </dgm:ptLst>
  <dgm:cxnLst>
    <dgm:cxn modelId="{B7B81FA6-DA81-426A-B0EC-C3EA19954F5B}" srcId="{AF969D54-1DF4-40AC-97D0-6791EFE48583}" destId="{91A83107-8BC4-46DB-8E89-2C92785B94BC}" srcOrd="1" destOrd="0" parTransId="{D096FA23-E72F-4DCC-B4CE-61AA07C9B796}" sibTransId="{08396D81-65AC-49F2-B0A3-79D45F8F6751}"/>
    <dgm:cxn modelId="{6DADA7F6-CA6C-4A26-B2DA-E944AD2E26E8}" srcId="{AF969D54-1DF4-40AC-97D0-6791EFE48583}" destId="{EEE780F6-54D8-47B0-B6C1-06750C7B0AB0}" srcOrd="2" destOrd="0" parTransId="{632BCDB2-7E1C-4A56-9FE1-978ADA3B0200}" sibTransId="{FEA28D34-0B4C-4E25-9204-3ECC153048DF}"/>
    <dgm:cxn modelId="{86A314AF-799D-45DF-8D68-7CD7098E536B}" type="presOf" srcId="{60EAE69B-6467-40DD-BEC7-E2DCA71EDB35}" destId="{C19D9494-97A9-4124-A7D7-AF08311D30D0}" srcOrd="0" destOrd="0" presId="urn:microsoft.com/office/officeart/2005/8/layout/vList2"/>
    <dgm:cxn modelId="{D7E0C525-7919-41DE-B35C-4CB4A3FDB898}" srcId="{AF969D54-1DF4-40AC-97D0-6791EFE48583}" destId="{60EAE69B-6467-40DD-BEC7-E2DCA71EDB35}" srcOrd="0" destOrd="0" parTransId="{A3F74B19-67A7-4041-8921-2B655AFBE272}" sibTransId="{B0BC877D-0819-4C23-A396-E1882E2893CE}"/>
    <dgm:cxn modelId="{FE1815D6-F96E-4562-A012-3EF72FA2CC22}" type="presOf" srcId="{91A83107-8BC4-46DB-8E89-2C92785B94BC}" destId="{2CD743F4-90FC-4874-8CA9-0912A8F21F25}" srcOrd="0" destOrd="0" presId="urn:microsoft.com/office/officeart/2005/8/layout/vList2"/>
    <dgm:cxn modelId="{97BBFB96-1AC9-44E2-BE91-73B2C4226504}" type="presOf" srcId="{EEE780F6-54D8-47B0-B6C1-06750C7B0AB0}" destId="{40C061FE-BBDC-4B68-B1D5-23828079E02C}" srcOrd="0" destOrd="0" presId="urn:microsoft.com/office/officeart/2005/8/layout/vList2"/>
    <dgm:cxn modelId="{70A8A3ED-EF6D-41A8-97E6-1A6C077DF0CB}" type="presOf" srcId="{AF969D54-1DF4-40AC-97D0-6791EFE48583}" destId="{19DB1C01-A5C4-4978-8609-96A89AB15F99}" srcOrd="0" destOrd="0" presId="urn:microsoft.com/office/officeart/2005/8/layout/vList2"/>
    <dgm:cxn modelId="{562DC80A-0DA2-4DF0-9753-7A06BD98478F}" type="presParOf" srcId="{19DB1C01-A5C4-4978-8609-96A89AB15F99}" destId="{C19D9494-97A9-4124-A7D7-AF08311D30D0}" srcOrd="0" destOrd="0" presId="urn:microsoft.com/office/officeart/2005/8/layout/vList2"/>
    <dgm:cxn modelId="{DE65D3B8-F65E-4A74-AD24-EDE050C59100}" type="presParOf" srcId="{19DB1C01-A5C4-4978-8609-96A89AB15F99}" destId="{40F7438D-C0BF-453B-8C27-1A7A76A934DC}" srcOrd="1" destOrd="0" presId="urn:microsoft.com/office/officeart/2005/8/layout/vList2"/>
    <dgm:cxn modelId="{F8DA3964-9EA9-4501-9113-A35DEE3FFD40}" type="presParOf" srcId="{19DB1C01-A5C4-4978-8609-96A89AB15F99}" destId="{2CD743F4-90FC-4874-8CA9-0912A8F21F25}" srcOrd="2" destOrd="0" presId="urn:microsoft.com/office/officeart/2005/8/layout/vList2"/>
    <dgm:cxn modelId="{3D1D9394-02FA-4528-9C72-0328440FF4E8}" type="presParOf" srcId="{19DB1C01-A5C4-4978-8609-96A89AB15F99}" destId="{5EEEB4D6-686F-4905-86BE-E87295BDC309}" srcOrd="3" destOrd="0" presId="urn:microsoft.com/office/officeart/2005/8/layout/vList2"/>
    <dgm:cxn modelId="{98E72FCD-4C5B-4EE4-A833-652198012263}" type="presParOf" srcId="{19DB1C01-A5C4-4978-8609-96A89AB15F99}" destId="{40C061FE-BBDC-4B68-B1D5-23828079E02C}" srcOrd="4" destOrd="0" presId="urn:microsoft.com/office/officeart/2005/8/layout/vList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835DC413-3F2F-407F-B2CC-5646D3D60A9A}" type="doc">
      <dgm:prSet loTypeId="urn:microsoft.com/office/officeart/2005/8/layout/vList2" loCatId="list" qsTypeId="urn:microsoft.com/office/officeart/2005/8/quickstyle/simple1" qsCatId="simple" csTypeId="urn:microsoft.com/office/officeart/2005/8/colors/accent1_1" csCatId="accent1" phldr="1"/>
      <dgm:spPr/>
      <dgm:t>
        <a:bodyPr/>
        <a:lstStyle/>
        <a:p>
          <a:endParaRPr lang="ru-RU"/>
        </a:p>
      </dgm:t>
    </dgm:pt>
    <dgm:pt modelId="{DF974D5B-D68F-4B94-AE00-750C0D4EF604}">
      <dgm:prSet phldrT="[Текст]" custT="1"/>
      <dgm:spPr/>
      <dgm:t>
        <a:bodyPr/>
        <a:lstStyle/>
        <a:p>
          <a:pPr>
            <a:spcAft>
              <a:spcPts val="0"/>
            </a:spcAft>
          </a:pPr>
          <a:r>
            <a:rPr lang="ru-RU" altLang="ru-RU" sz="1600" b="1" i="1" dirty="0" smtClean="0">
              <a:cs typeface="Arial" panose="020B0604020202020204" pitchFamily="34" charset="0"/>
            </a:rPr>
            <a:t>представительным органом </a:t>
          </a:r>
          <a:r>
            <a:rPr lang="ru-RU" altLang="ru-RU" sz="1600" dirty="0" smtClean="0">
              <a:cs typeface="Arial" panose="020B0604020202020204" pitchFamily="34" charset="0"/>
            </a:rPr>
            <a:t>муниципального образования в сроки, предусмотренные уставом муниципального образования.  </a:t>
          </a:r>
        </a:p>
        <a:p>
          <a:pPr>
            <a:spcAft>
              <a:spcPts val="0"/>
            </a:spcAft>
          </a:pPr>
          <a:r>
            <a:rPr lang="ru-RU" sz="1600" dirty="0" smtClean="0"/>
            <a:t>Решение о назначении выборов должно быть принято </a:t>
          </a:r>
          <a:r>
            <a:rPr lang="ru-RU" sz="1600" b="1" i="1" dirty="0" smtClean="0"/>
            <a:t>не ранее чем за 90 дней и не позднее чем за 80 дней до дня голосования</a:t>
          </a:r>
          <a:r>
            <a:rPr lang="ru-RU" sz="1600" dirty="0" smtClean="0"/>
            <a:t>. </a:t>
          </a:r>
        </a:p>
        <a:p>
          <a:pPr>
            <a:spcAft>
              <a:spcPts val="0"/>
            </a:spcAft>
          </a:pPr>
          <a:r>
            <a:rPr lang="ru-RU" sz="1600" dirty="0" smtClean="0"/>
            <a:t>Решение подлежит официальному опубликованию в СМИ не позднее чем через пять дней со дня его принятия.</a:t>
          </a:r>
        </a:p>
        <a:p>
          <a:pPr>
            <a:spcAft>
              <a:spcPts val="0"/>
            </a:spcAft>
          </a:pPr>
          <a:r>
            <a:rPr lang="ru-RU" sz="1600" dirty="0" smtClean="0"/>
            <a:t> При назначении </a:t>
          </a:r>
          <a:r>
            <a:rPr lang="ru-RU" sz="1600" b="1" i="1" dirty="0" smtClean="0"/>
            <a:t>досрочных выборов </a:t>
          </a:r>
          <a:r>
            <a:rPr lang="ru-RU" sz="1600" dirty="0" smtClean="0"/>
            <a:t>сроки принятия решения, а также сроки осуществления иных избирательных действий могут быть сокращены, но </a:t>
          </a:r>
          <a:r>
            <a:rPr lang="ru-RU" sz="1600" b="1" i="1" dirty="0" smtClean="0"/>
            <a:t>не более чем на одну треть</a:t>
          </a:r>
          <a:r>
            <a:rPr lang="ru-RU" sz="1600" dirty="0" smtClean="0"/>
            <a:t>.</a:t>
          </a:r>
          <a:endParaRPr lang="ru-RU" sz="1600" dirty="0"/>
        </a:p>
      </dgm:t>
    </dgm:pt>
    <dgm:pt modelId="{75A68E13-EA1A-41C3-B9A4-C17ABCE19685}" type="parTrans" cxnId="{09BC82BF-41CE-4668-9FC3-AF8F643C758D}">
      <dgm:prSet/>
      <dgm:spPr/>
      <dgm:t>
        <a:bodyPr/>
        <a:lstStyle/>
        <a:p>
          <a:endParaRPr lang="ru-RU"/>
        </a:p>
      </dgm:t>
    </dgm:pt>
    <dgm:pt modelId="{66071E3E-0696-4293-921C-9E6C7F8FE0F8}" type="sibTrans" cxnId="{09BC82BF-41CE-4668-9FC3-AF8F643C758D}">
      <dgm:prSet/>
      <dgm:spPr/>
      <dgm:t>
        <a:bodyPr/>
        <a:lstStyle/>
        <a:p>
          <a:endParaRPr lang="ru-RU"/>
        </a:p>
      </dgm:t>
    </dgm:pt>
    <dgm:pt modelId="{C86B71C7-FE7B-4F21-979B-8622C4422A9D}">
      <dgm:prSet custT="1"/>
      <dgm:spPr/>
      <dgm:t>
        <a:bodyPr/>
        <a:lstStyle/>
        <a:p>
          <a:pPr>
            <a:spcAft>
              <a:spcPts val="0"/>
            </a:spcAft>
          </a:pPr>
          <a:r>
            <a:rPr lang="ru-RU" altLang="ru-RU" sz="1600" b="1" i="1" dirty="0" smtClean="0">
              <a:cs typeface="Arial" panose="020B0604020202020204" pitchFamily="34" charset="0"/>
            </a:rPr>
            <a:t>соответствующей избирательной комиссией </a:t>
          </a:r>
          <a:r>
            <a:rPr lang="ru-RU" altLang="ru-RU" sz="1600" dirty="0" smtClean="0">
              <a:cs typeface="Arial" panose="020B0604020202020204" pitchFamily="34" charset="0"/>
            </a:rPr>
            <a:t>муниципального образования, е</a:t>
          </a:r>
          <a:r>
            <a:rPr lang="ru-RU" sz="1600" dirty="0" smtClean="0"/>
            <a:t>сли уполномоченный на то орган или должностное лицо не назначит выборы в установленные сроки, а также если уполномоченный на то орган или должностное лицо отсутствует.</a:t>
          </a:r>
        </a:p>
        <a:p>
          <a:pPr>
            <a:spcAft>
              <a:spcPts val="0"/>
            </a:spcAft>
          </a:pPr>
          <a:r>
            <a:rPr lang="ru-RU" sz="1600" dirty="0" smtClean="0"/>
            <a:t> Выборы назначаются не позднее чем за 70 дней до дня голосования. </a:t>
          </a:r>
        </a:p>
        <a:p>
          <a:pPr>
            <a:spcAft>
              <a:spcPts val="0"/>
            </a:spcAft>
          </a:pPr>
          <a:r>
            <a:rPr lang="ru-RU" sz="1600" dirty="0" smtClean="0"/>
            <a:t>Решение публикуется </a:t>
          </a:r>
          <a:r>
            <a:rPr lang="ru-RU" sz="1600" b="1" i="1" dirty="0" smtClean="0"/>
            <a:t>не позднее чем через семь дней со дня истечения </a:t>
          </a:r>
          <a:r>
            <a:rPr lang="ru-RU" sz="1600" dirty="0" smtClean="0"/>
            <a:t>установленного срока официального опубликования решения о назначении выборов. </a:t>
          </a:r>
          <a:endParaRPr lang="ru-RU" altLang="ru-RU" sz="1600" dirty="0">
            <a:cs typeface="Arial" panose="020B0604020202020204" pitchFamily="34" charset="0"/>
          </a:endParaRPr>
        </a:p>
      </dgm:t>
    </dgm:pt>
    <dgm:pt modelId="{F0D37C4F-7288-44CF-8D9B-B40BD90B5570}" type="parTrans" cxnId="{2FA0A180-6BF6-4F7D-B19C-C815A9B8CFEC}">
      <dgm:prSet/>
      <dgm:spPr/>
      <dgm:t>
        <a:bodyPr/>
        <a:lstStyle/>
        <a:p>
          <a:endParaRPr lang="ru-RU"/>
        </a:p>
      </dgm:t>
    </dgm:pt>
    <dgm:pt modelId="{689F1E07-C1CE-491A-A1BF-E25F6320740F}" type="sibTrans" cxnId="{2FA0A180-6BF6-4F7D-B19C-C815A9B8CFEC}">
      <dgm:prSet/>
      <dgm:spPr/>
      <dgm:t>
        <a:bodyPr/>
        <a:lstStyle/>
        <a:p>
          <a:endParaRPr lang="ru-RU"/>
        </a:p>
      </dgm:t>
    </dgm:pt>
    <dgm:pt modelId="{EC04CAF9-17F1-4177-A072-E139F27BCEE1}">
      <dgm:prSet custT="1"/>
      <dgm:spPr/>
      <dgm:t>
        <a:bodyPr/>
        <a:lstStyle/>
        <a:p>
          <a:pPr>
            <a:spcAft>
              <a:spcPts val="0"/>
            </a:spcAft>
          </a:pPr>
          <a:r>
            <a:rPr lang="ru-RU" sz="1600" b="1" i="1" dirty="0" smtClean="0"/>
            <a:t>соответствующим судом общей юрисдикции </a:t>
          </a:r>
          <a:r>
            <a:rPr lang="ru-RU" sz="1600" dirty="0" smtClean="0"/>
            <a:t>по заявлениям избирателей, избирательных объединений, органов государственной власти, органов местного самоуправления, прокурора.</a:t>
          </a:r>
        </a:p>
        <a:p>
          <a:pPr>
            <a:spcAft>
              <a:spcPts val="0"/>
            </a:spcAft>
          </a:pPr>
          <a:r>
            <a:rPr lang="ru-RU" sz="1600" b="1" i="1" dirty="0" smtClean="0"/>
            <a:t>Суд может определить срок</a:t>
          </a:r>
          <a:r>
            <a:rPr lang="ru-RU" sz="1600" dirty="0" smtClean="0"/>
            <a:t>, не позднее которого уполномоченный на то орган или должностное лицо, а в случае их отсутствия - соответствующая избирательная комиссия должны назначить выборы</a:t>
          </a:r>
          <a:r>
            <a:rPr lang="ru-RU" sz="1200" dirty="0" smtClean="0"/>
            <a:t>. </a:t>
          </a:r>
          <a:endParaRPr lang="ru-RU" altLang="ru-RU" sz="1600" dirty="0">
            <a:cs typeface="Arial" panose="020B0604020202020204" pitchFamily="34" charset="0"/>
          </a:endParaRPr>
        </a:p>
      </dgm:t>
    </dgm:pt>
    <dgm:pt modelId="{4368FFB5-EC9A-429A-8BF9-3131E5642C08}" type="parTrans" cxnId="{1998A516-6DE6-413E-800E-4F5F6B7BF710}">
      <dgm:prSet/>
      <dgm:spPr/>
      <dgm:t>
        <a:bodyPr/>
        <a:lstStyle/>
        <a:p>
          <a:endParaRPr lang="ru-RU"/>
        </a:p>
      </dgm:t>
    </dgm:pt>
    <dgm:pt modelId="{4D62BE1E-6230-42AD-970A-F22E4B2EFEFF}" type="sibTrans" cxnId="{1998A516-6DE6-413E-800E-4F5F6B7BF710}">
      <dgm:prSet/>
      <dgm:spPr/>
      <dgm:t>
        <a:bodyPr/>
        <a:lstStyle/>
        <a:p>
          <a:endParaRPr lang="ru-RU"/>
        </a:p>
      </dgm:t>
    </dgm:pt>
    <dgm:pt modelId="{44CA8D73-6919-4CEA-BFC8-6ABB50BB8E60}" type="pres">
      <dgm:prSet presAssocID="{835DC413-3F2F-407F-B2CC-5646D3D60A9A}" presName="linear" presStyleCnt="0">
        <dgm:presLayoutVars>
          <dgm:animLvl val="lvl"/>
          <dgm:resizeHandles val="exact"/>
        </dgm:presLayoutVars>
      </dgm:prSet>
      <dgm:spPr/>
      <dgm:t>
        <a:bodyPr/>
        <a:lstStyle/>
        <a:p>
          <a:endParaRPr lang="ru-RU"/>
        </a:p>
      </dgm:t>
    </dgm:pt>
    <dgm:pt modelId="{0F5FBB84-6683-4962-AD40-06C1ED51CAA0}" type="pres">
      <dgm:prSet presAssocID="{DF974D5B-D68F-4B94-AE00-750C0D4EF604}" presName="parentText" presStyleLbl="node1" presStyleIdx="0" presStyleCnt="3">
        <dgm:presLayoutVars>
          <dgm:chMax val="0"/>
          <dgm:bulletEnabled val="1"/>
        </dgm:presLayoutVars>
      </dgm:prSet>
      <dgm:spPr/>
      <dgm:t>
        <a:bodyPr/>
        <a:lstStyle/>
        <a:p>
          <a:endParaRPr lang="ru-RU"/>
        </a:p>
      </dgm:t>
    </dgm:pt>
    <dgm:pt modelId="{150F4960-0975-4361-B9FD-3E0255AAA9EC}" type="pres">
      <dgm:prSet presAssocID="{66071E3E-0696-4293-921C-9E6C7F8FE0F8}" presName="spacer" presStyleCnt="0"/>
      <dgm:spPr/>
    </dgm:pt>
    <dgm:pt modelId="{F5FF59DD-AC0B-40F8-8301-4158C878C1EB}" type="pres">
      <dgm:prSet presAssocID="{C86B71C7-FE7B-4F21-979B-8622C4422A9D}" presName="parentText" presStyleLbl="node1" presStyleIdx="1" presStyleCnt="3">
        <dgm:presLayoutVars>
          <dgm:chMax val="0"/>
          <dgm:bulletEnabled val="1"/>
        </dgm:presLayoutVars>
      </dgm:prSet>
      <dgm:spPr/>
      <dgm:t>
        <a:bodyPr/>
        <a:lstStyle/>
        <a:p>
          <a:endParaRPr lang="ru-RU"/>
        </a:p>
      </dgm:t>
    </dgm:pt>
    <dgm:pt modelId="{16E1382D-865A-4F36-B875-49D731D8A3DC}" type="pres">
      <dgm:prSet presAssocID="{689F1E07-C1CE-491A-A1BF-E25F6320740F}" presName="spacer" presStyleCnt="0"/>
      <dgm:spPr/>
    </dgm:pt>
    <dgm:pt modelId="{6C68BACB-BEB4-4534-9437-1734D8CE6CF1}" type="pres">
      <dgm:prSet presAssocID="{EC04CAF9-17F1-4177-A072-E139F27BCEE1}" presName="parentText" presStyleLbl="node1" presStyleIdx="2" presStyleCnt="3">
        <dgm:presLayoutVars>
          <dgm:chMax val="0"/>
          <dgm:bulletEnabled val="1"/>
        </dgm:presLayoutVars>
      </dgm:prSet>
      <dgm:spPr/>
      <dgm:t>
        <a:bodyPr/>
        <a:lstStyle/>
        <a:p>
          <a:endParaRPr lang="ru-RU"/>
        </a:p>
      </dgm:t>
    </dgm:pt>
  </dgm:ptLst>
  <dgm:cxnLst>
    <dgm:cxn modelId="{4C2B0718-3531-40B7-AC79-33D849725876}" type="presOf" srcId="{DF974D5B-D68F-4B94-AE00-750C0D4EF604}" destId="{0F5FBB84-6683-4962-AD40-06C1ED51CAA0}" srcOrd="0" destOrd="0" presId="urn:microsoft.com/office/officeart/2005/8/layout/vList2"/>
    <dgm:cxn modelId="{038D7014-BF53-46E0-BA75-79B6AF3FDBA7}" type="presOf" srcId="{C86B71C7-FE7B-4F21-979B-8622C4422A9D}" destId="{F5FF59DD-AC0B-40F8-8301-4158C878C1EB}" srcOrd="0" destOrd="0" presId="urn:microsoft.com/office/officeart/2005/8/layout/vList2"/>
    <dgm:cxn modelId="{1998A516-6DE6-413E-800E-4F5F6B7BF710}" srcId="{835DC413-3F2F-407F-B2CC-5646D3D60A9A}" destId="{EC04CAF9-17F1-4177-A072-E139F27BCEE1}" srcOrd="2" destOrd="0" parTransId="{4368FFB5-EC9A-429A-8BF9-3131E5642C08}" sibTransId="{4D62BE1E-6230-42AD-970A-F22E4B2EFEFF}"/>
    <dgm:cxn modelId="{2FA0A180-6BF6-4F7D-B19C-C815A9B8CFEC}" srcId="{835DC413-3F2F-407F-B2CC-5646D3D60A9A}" destId="{C86B71C7-FE7B-4F21-979B-8622C4422A9D}" srcOrd="1" destOrd="0" parTransId="{F0D37C4F-7288-44CF-8D9B-B40BD90B5570}" sibTransId="{689F1E07-C1CE-491A-A1BF-E25F6320740F}"/>
    <dgm:cxn modelId="{09BC82BF-41CE-4668-9FC3-AF8F643C758D}" srcId="{835DC413-3F2F-407F-B2CC-5646D3D60A9A}" destId="{DF974D5B-D68F-4B94-AE00-750C0D4EF604}" srcOrd="0" destOrd="0" parTransId="{75A68E13-EA1A-41C3-B9A4-C17ABCE19685}" sibTransId="{66071E3E-0696-4293-921C-9E6C7F8FE0F8}"/>
    <dgm:cxn modelId="{AE154CF0-7EB4-48DC-A424-3D7653F937D9}" type="presOf" srcId="{EC04CAF9-17F1-4177-A072-E139F27BCEE1}" destId="{6C68BACB-BEB4-4534-9437-1734D8CE6CF1}" srcOrd="0" destOrd="0" presId="urn:microsoft.com/office/officeart/2005/8/layout/vList2"/>
    <dgm:cxn modelId="{D1F26344-EB87-486A-83FA-0047FB4B23E4}" type="presOf" srcId="{835DC413-3F2F-407F-B2CC-5646D3D60A9A}" destId="{44CA8D73-6919-4CEA-BFC8-6ABB50BB8E60}" srcOrd="0" destOrd="0" presId="urn:microsoft.com/office/officeart/2005/8/layout/vList2"/>
    <dgm:cxn modelId="{95C2AF09-491D-4FD2-8FE1-2E2013762054}" type="presParOf" srcId="{44CA8D73-6919-4CEA-BFC8-6ABB50BB8E60}" destId="{0F5FBB84-6683-4962-AD40-06C1ED51CAA0}" srcOrd="0" destOrd="0" presId="urn:microsoft.com/office/officeart/2005/8/layout/vList2"/>
    <dgm:cxn modelId="{9563E410-3A44-4419-9BDF-9E3C30DDBEC8}" type="presParOf" srcId="{44CA8D73-6919-4CEA-BFC8-6ABB50BB8E60}" destId="{150F4960-0975-4361-B9FD-3E0255AAA9EC}" srcOrd="1" destOrd="0" presId="urn:microsoft.com/office/officeart/2005/8/layout/vList2"/>
    <dgm:cxn modelId="{187D7A84-82DD-4640-A884-E08041D3D1FC}" type="presParOf" srcId="{44CA8D73-6919-4CEA-BFC8-6ABB50BB8E60}" destId="{F5FF59DD-AC0B-40F8-8301-4158C878C1EB}" srcOrd="2" destOrd="0" presId="urn:microsoft.com/office/officeart/2005/8/layout/vList2"/>
    <dgm:cxn modelId="{28342831-4F09-4633-8272-F69E0FEE9DE3}" type="presParOf" srcId="{44CA8D73-6919-4CEA-BFC8-6ABB50BB8E60}" destId="{16E1382D-865A-4F36-B875-49D731D8A3DC}" srcOrd="3" destOrd="0" presId="urn:microsoft.com/office/officeart/2005/8/layout/vList2"/>
    <dgm:cxn modelId="{FEDF6897-9856-44BD-A77A-0A88FDA80007}" type="presParOf" srcId="{44CA8D73-6919-4CEA-BFC8-6ABB50BB8E60}" destId="{6C68BACB-BEB4-4534-9437-1734D8CE6CF1}" srcOrd="4" destOrd="0" presId="urn:microsoft.com/office/officeart/2005/8/layout/vList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3D1DB07A-4971-463B-9A35-42DD8322B367}" type="doc">
      <dgm:prSet loTypeId="urn:microsoft.com/office/officeart/2005/8/layout/hList6" loCatId="list" qsTypeId="urn:microsoft.com/office/officeart/2005/8/quickstyle/simple1" qsCatId="simple" csTypeId="urn:microsoft.com/office/officeart/2005/8/colors/accent2_1" csCatId="accent2" phldr="1"/>
      <dgm:spPr/>
      <dgm:t>
        <a:bodyPr/>
        <a:lstStyle/>
        <a:p>
          <a:endParaRPr lang="ru-RU"/>
        </a:p>
      </dgm:t>
    </dgm:pt>
    <dgm:pt modelId="{FC9D8335-C34B-487E-B091-92C18A24AF32}">
      <dgm:prSet phldrT="[Текст]"/>
      <dgm:spPr/>
      <dgm:t>
        <a:bodyPr/>
        <a:lstStyle/>
        <a:p>
          <a:r>
            <a:rPr lang="ru-RU" smtClean="0"/>
            <a:t>Днем голосования на выборах в органы местного самоуправления является </a:t>
          </a:r>
          <a:r>
            <a:rPr lang="ru-RU" b="1" i="1" smtClean="0"/>
            <a:t>второе воскресенье сентября </a:t>
          </a:r>
          <a:r>
            <a:rPr lang="ru-RU" smtClean="0"/>
            <a:t>года, в котором истекают сроки полномочий указанных органов или депутатов указанных органов, </a:t>
          </a:r>
          <a:endParaRPr lang="ru-RU"/>
        </a:p>
      </dgm:t>
    </dgm:pt>
    <dgm:pt modelId="{04C6302E-BDB3-418C-B550-FC6E838F3B93}" type="parTrans" cxnId="{16C2FCFF-A30A-40F1-AFB4-1AD02D90FC08}">
      <dgm:prSet/>
      <dgm:spPr/>
      <dgm:t>
        <a:bodyPr/>
        <a:lstStyle/>
        <a:p>
          <a:endParaRPr lang="ru-RU"/>
        </a:p>
      </dgm:t>
    </dgm:pt>
    <dgm:pt modelId="{256294DF-D6DF-4228-9C98-EB641BED6752}" type="sibTrans" cxnId="{16C2FCFF-A30A-40F1-AFB4-1AD02D90FC08}">
      <dgm:prSet/>
      <dgm:spPr/>
      <dgm:t>
        <a:bodyPr/>
        <a:lstStyle/>
        <a:p>
          <a:endParaRPr lang="ru-RU"/>
        </a:p>
      </dgm:t>
    </dgm:pt>
    <dgm:pt modelId="{597216A1-B4B2-4D1E-A335-8F48F00CBCA1}">
      <dgm:prSet/>
      <dgm:spPr/>
      <dgm:t>
        <a:bodyPr/>
        <a:lstStyle/>
        <a:p>
          <a:r>
            <a:rPr lang="ru-RU" dirty="0" smtClean="0"/>
            <a:t>а если сроки полномочий истекают в год проведения выборов депутатов Государственной Думы Федерального Собрания Российской Федерации очередного созыва, - </a:t>
          </a:r>
          <a:r>
            <a:rPr lang="ru-RU" b="1" i="1" dirty="0" smtClean="0"/>
            <a:t>день голосования на указанных выборах.</a:t>
          </a:r>
        </a:p>
      </dgm:t>
    </dgm:pt>
    <dgm:pt modelId="{B11D1746-A832-47C0-9C0C-782A2FFB6B32}" type="parTrans" cxnId="{DF0743D2-F6D5-4F89-B6DD-410137E20640}">
      <dgm:prSet/>
      <dgm:spPr/>
      <dgm:t>
        <a:bodyPr/>
        <a:lstStyle/>
        <a:p>
          <a:endParaRPr lang="ru-RU"/>
        </a:p>
      </dgm:t>
    </dgm:pt>
    <dgm:pt modelId="{1D9285CD-804A-42A9-A7DF-10FE85D87675}" type="sibTrans" cxnId="{DF0743D2-F6D5-4F89-B6DD-410137E20640}">
      <dgm:prSet/>
      <dgm:spPr/>
      <dgm:t>
        <a:bodyPr/>
        <a:lstStyle/>
        <a:p>
          <a:endParaRPr lang="ru-RU"/>
        </a:p>
      </dgm:t>
    </dgm:pt>
    <dgm:pt modelId="{5631A5BD-A836-4221-9139-70FDA4781115}">
      <dgm:prSet/>
      <dgm:spPr/>
      <dgm:t>
        <a:bodyPr/>
        <a:lstStyle/>
        <a:p>
          <a:r>
            <a:rPr lang="ru-RU" smtClean="0"/>
            <a:t>В случае досрочного прекращения полномочий органов или депутатов, влекущего за собой неправомочность органа, досрочные выборы должны быть проведены </a:t>
          </a:r>
          <a:r>
            <a:rPr lang="ru-RU" b="1" i="1" smtClean="0"/>
            <a:t>не позднее чем через шесть месяцев</a:t>
          </a:r>
          <a:r>
            <a:rPr lang="ru-RU" smtClean="0"/>
            <a:t> со дня такого досрочного прекращения полномочий.</a:t>
          </a:r>
          <a:endParaRPr lang="ru-RU" dirty="0"/>
        </a:p>
      </dgm:t>
    </dgm:pt>
    <dgm:pt modelId="{388727FF-CC06-49A9-BE22-13E2101E7823}" type="parTrans" cxnId="{FC3C4095-D0BD-4466-ADF8-1B0ABDFD2DF8}">
      <dgm:prSet/>
      <dgm:spPr/>
      <dgm:t>
        <a:bodyPr/>
        <a:lstStyle/>
        <a:p>
          <a:endParaRPr lang="ru-RU"/>
        </a:p>
      </dgm:t>
    </dgm:pt>
    <dgm:pt modelId="{896896C0-5E12-4BC1-93DE-A043B0B76637}" type="sibTrans" cxnId="{FC3C4095-D0BD-4466-ADF8-1B0ABDFD2DF8}">
      <dgm:prSet/>
      <dgm:spPr/>
      <dgm:t>
        <a:bodyPr/>
        <a:lstStyle/>
        <a:p>
          <a:endParaRPr lang="ru-RU"/>
        </a:p>
      </dgm:t>
    </dgm:pt>
    <dgm:pt modelId="{0A76E688-FF37-49C7-B780-23E53101964F}" type="pres">
      <dgm:prSet presAssocID="{3D1DB07A-4971-463B-9A35-42DD8322B367}" presName="Name0" presStyleCnt="0">
        <dgm:presLayoutVars>
          <dgm:dir/>
          <dgm:resizeHandles val="exact"/>
        </dgm:presLayoutVars>
      </dgm:prSet>
      <dgm:spPr/>
      <dgm:t>
        <a:bodyPr/>
        <a:lstStyle/>
        <a:p>
          <a:endParaRPr lang="ru-RU"/>
        </a:p>
      </dgm:t>
    </dgm:pt>
    <dgm:pt modelId="{204BDD80-220B-42A9-BE29-44278838CEBB}" type="pres">
      <dgm:prSet presAssocID="{FC9D8335-C34B-487E-B091-92C18A24AF32}" presName="node" presStyleLbl="node1" presStyleIdx="0" presStyleCnt="3">
        <dgm:presLayoutVars>
          <dgm:bulletEnabled val="1"/>
        </dgm:presLayoutVars>
      </dgm:prSet>
      <dgm:spPr/>
      <dgm:t>
        <a:bodyPr/>
        <a:lstStyle/>
        <a:p>
          <a:endParaRPr lang="ru-RU"/>
        </a:p>
      </dgm:t>
    </dgm:pt>
    <dgm:pt modelId="{C2729555-4EB8-439A-8B31-C4EE30C50232}" type="pres">
      <dgm:prSet presAssocID="{256294DF-D6DF-4228-9C98-EB641BED6752}" presName="sibTrans" presStyleCnt="0"/>
      <dgm:spPr/>
    </dgm:pt>
    <dgm:pt modelId="{BA60DC1F-D7BB-4DC3-8D6E-C89B5ABF9D77}" type="pres">
      <dgm:prSet presAssocID="{597216A1-B4B2-4D1E-A335-8F48F00CBCA1}" presName="node" presStyleLbl="node1" presStyleIdx="1" presStyleCnt="3">
        <dgm:presLayoutVars>
          <dgm:bulletEnabled val="1"/>
        </dgm:presLayoutVars>
      </dgm:prSet>
      <dgm:spPr/>
      <dgm:t>
        <a:bodyPr/>
        <a:lstStyle/>
        <a:p>
          <a:endParaRPr lang="ru-RU"/>
        </a:p>
      </dgm:t>
    </dgm:pt>
    <dgm:pt modelId="{707302B7-502C-4405-975B-3D64B034FB81}" type="pres">
      <dgm:prSet presAssocID="{1D9285CD-804A-42A9-A7DF-10FE85D87675}" presName="sibTrans" presStyleCnt="0"/>
      <dgm:spPr/>
    </dgm:pt>
    <dgm:pt modelId="{E31B8658-B823-49EC-8125-571C0F9BC26F}" type="pres">
      <dgm:prSet presAssocID="{5631A5BD-A836-4221-9139-70FDA4781115}" presName="node" presStyleLbl="node1" presStyleIdx="2" presStyleCnt="3">
        <dgm:presLayoutVars>
          <dgm:bulletEnabled val="1"/>
        </dgm:presLayoutVars>
      </dgm:prSet>
      <dgm:spPr/>
      <dgm:t>
        <a:bodyPr/>
        <a:lstStyle/>
        <a:p>
          <a:endParaRPr lang="ru-RU"/>
        </a:p>
      </dgm:t>
    </dgm:pt>
  </dgm:ptLst>
  <dgm:cxnLst>
    <dgm:cxn modelId="{3B82D811-028F-41E8-AEEA-F3BC5314A890}" type="presOf" srcId="{5631A5BD-A836-4221-9139-70FDA4781115}" destId="{E31B8658-B823-49EC-8125-571C0F9BC26F}" srcOrd="0" destOrd="0" presId="urn:microsoft.com/office/officeart/2005/8/layout/hList6"/>
    <dgm:cxn modelId="{A0765C8C-EF47-4BD8-BD0D-14B9F0D1A106}" type="presOf" srcId="{3D1DB07A-4971-463B-9A35-42DD8322B367}" destId="{0A76E688-FF37-49C7-B780-23E53101964F}" srcOrd="0" destOrd="0" presId="urn:microsoft.com/office/officeart/2005/8/layout/hList6"/>
    <dgm:cxn modelId="{FC3C4095-D0BD-4466-ADF8-1B0ABDFD2DF8}" srcId="{3D1DB07A-4971-463B-9A35-42DD8322B367}" destId="{5631A5BD-A836-4221-9139-70FDA4781115}" srcOrd="2" destOrd="0" parTransId="{388727FF-CC06-49A9-BE22-13E2101E7823}" sibTransId="{896896C0-5E12-4BC1-93DE-A043B0B76637}"/>
    <dgm:cxn modelId="{16B80248-07D6-4D54-9A02-7345E0934BDB}" type="presOf" srcId="{597216A1-B4B2-4D1E-A335-8F48F00CBCA1}" destId="{BA60DC1F-D7BB-4DC3-8D6E-C89B5ABF9D77}" srcOrd="0" destOrd="0" presId="urn:microsoft.com/office/officeart/2005/8/layout/hList6"/>
    <dgm:cxn modelId="{DF0743D2-F6D5-4F89-B6DD-410137E20640}" srcId="{3D1DB07A-4971-463B-9A35-42DD8322B367}" destId="{597216A1-B4B2-4D1E-A335-8F48F00CBCA1}" srcOrd="1" destOrd="0" parTransId="{B11D1746-A832-47C0-9C0C-782A2FFB6B32}" sibTransId="{1D9285CD-804A-42A9-A7DF-10FE85D87675}"/>
    <dgm:cxn modelId="{E32F6BAE-938C-4EA2-8218-5A2B79A4A971}" type="presOf" srcId="{FC9D8335-C34B-487E-B091-92C18A24AF32}" destId="{204BDD80-220B-42A9-BE29-44278838CEBB}" srcOrd="0" destOrd="0" presId="urn:microsoft.com/office/officeart/2005/8/layout/hList6"/>
    <dgm:cxn modelId="{16C2FCFF-A30A-40F1-AFB4-1AD02D90FC08}" srcId="{3D1DB07A-4971-463B-9A35-42DD8322B367}" destId="{FC9D8335-C34B-487E-B091-92C18A24AF32}" srcOrd="0" destOrd="0" parTransId="{04C6302E-BDB3-418C-B550-FC6E838F3B93}" sibTransId="{256294DF-D6DF-4228-9C98-EB641BED6752}"/>
    <dgm:cxn modelId="{B0EAAD15-9293-4A78-AD2B-36FE98825712}" type="presParOf" srcId="{0A76E688-FF37-49C7-B780-23E53101964F}" destId="{204BDD80-220B-42A9-BE29-44278838CEBB}" srcOrd="0" destOrd="0" presId="urn:microsoft.com/office/officeart/2005/8/layout/hList6"/>
    <dgm:cxn modelId="{73D326B1-ED9D-4440-9332-E3C8865B5029}" type="presParOf" srcId="{0A76E688-FF37-49C7-B780-23E53101964F}" destId="{C2729555-4EB8-439A-8B31-C4EE30C50232}" srcOrd="1" destOrd="0" presId="urn:microsoft.com/office/officeart/2005/8/layout/hList6"/>
    <dgm:cxn modelId="{7CA44112-93E5-40C6-853B-900666A5C82D}" type="presParOf" srcId="{0A76E688-FF37-49C7-B780-23E53101964F}" destId="{BA60DC1F-D7BB-4DC3-8D6E-C89B5ABF9D77}" srcOrd="2" destOrd="0" presId="urn:microsoft.com/office/officeart/2005/8/layout/hList6"/>
    <dgm:cxn modelId="{7E0C5411-F85F-4E2A-8797-424CC66C0150}" type="presParOf" srcId="{0A76E688-FF37-49C7-B780-23E53101964F}" destId="{707302B7-502C-4405-975B-3D64B034FB81}" srcOrd="3" destOrd="0" presId="urn:microsoft.com/office/officeart/2005/8/layout/hList6"/>
    <dgm:cxn modelId="{087DFAFB-6C12-4F07-B023-15C9AFAE05AD}" type="presParOf" srcId="{0A76E688-FF37-49C7-B780-23E53101964F}" destId="{E31B8658-B823-49EC-8125-571C0F9BC26F}" srcOrd="4" destOrd="0" presId="urn:microsoft.com/office/officeart/2005/8/layout/hList6"/>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E66246A6-980B-44E8-9F7E-76A1D7053F62}" type="doc">
      <dgm:prSet loTypeId="urn:microsoft.com/office/officeart/2005/8/layout/vList2" loCatId="list" qsTypeId="urn:microsoft.com/office/officeart/2005/8/quickstyle/3d2" qsCatId="3D" csTypeId="urn:microsoft.com/office/officeart/2005/8/colors/accent1_1" csCatId="accent1" phldr="1"/>
      <dgm:spPr/>
      <dgm:t>
        <a:bodyPr/>
        <a:lstStyle/>
        <a:p>
          <a:endParaRPr lang="ru-RU"/>
        </a:p>
      </dgm:t>
    </dgm:pt>
    <dgm:pt modelId="{D94AB7DB-ADA5-4BDC-B810-349374500FC3}">
      <dgm:prSet phldrT="[Текст]"/>
      <dgm:spPr/>
      <dgm:t>
        <a:bodyPr/>
        <a:lstStyle/>
        <a:p>
          <a:r>
            <a:rPr lang="ru-RU" dirty="0" smtClean="0"/>
            <a:t>проводится </a:t>
          </a:r>
          <a:r>
            <a:rPr lang="ru-RU" b="1" i="1" dirty="0" smtClean="0"/>
            <a:t>на всей территории </a:t>
          </a:r>
          <a:r>
            <a:rPr lang="ru-RU" dirty="0" smtClean="0"/>
            <a:t>муниципального образования </a:t>
          </a:r>
          <a:r>
            <a:rPr lang="ru-RU" b="1" i="1" dirty="0" smtClean="0"/>
            <a:t>или на части его территории;</a:t>
          </a:r>
          <a:endParaRPr lang="ru-RU" dirty="0"/>
        </a:p>
      </dgm:t>
    </dgm:pt>
    <dgm:pt modelId="{76EFBEC3-4790-4E01-9A18-2220B0BF8D3C}" type="parTrans" cxnId="{F60A3493-2549-4F2A-B740-2DC7DCDBF58F}">
      <dgm:prSet/>
      <dgm:spPr/>
      <dgm:t>
        <a:bodyPr/>
        <a:lstStyle/>
        <a:p>
          <a:endParaRPr lang="ru-RU"/>
        </a:p>
      </dgm:t>
    </dgm:pt>
    <dgm:pt modelId="{74FEE419-E987-4A9D-A042-66B350AF55F5}" type="sibTrans" cxnId="{F60A3493-2549-4F2A-B740-2DC7DCDBF58F}">
      <dgm:prSet/>
      <dgm:spPr/>
      <dgm:t>
        <a:bodyPr/>
        <a:lstStyle/>
        <a:p>
          <a:endParaRPr lang="ru-RU"/>
        </a:p>
      </dgm:t>
    </dgm:pt>
    <dgm:pt modelId="{ED6598C5-EFBD-4B61-B7CD-B6CBF3EB27D6}">
      <dgm:prSet/>
      <dgm:spPr/>
      <dgm:t>
        <a:bodyPr/>
        <a:lstStyle/>
        <a:p>
          <a:r>
            <a:rPr lang="ru-RU" b="1" i="1" dirty="0" smtClean="0"/>
            <a:t>в порядке</a:t>
          </a:r>
          <a:r>
            <a:rPr lang="ru-RU" dirty="0" smtClean="0"/>
            <a:t>, установленном федеральными законами и принимаемым в соответствии с ним законом субъекта РФ </a:t>
          </a:r>
          <a:r>
            <a:rPr lang="ru-RU" b="1" i="1" dirty="0" smtClean="0"/>
            <a:t>для проведения</a:t>
          </a:r>
          <a:r>
            <a:rPr lang="ru-RU" dirty="0" smtClean="0"/>
            <a:t> </a:t>
          </a:r>
          <a:r>
            <a:rPr lang="ru-RU" b="1" i="1" dirty="0" smtClean="0"/>
            <a:t>местного референдума</a:t>
          </a:r>
          <a:r>
            <a:rPr lang="ru-RU" dirty="0" smtClean="0"/>
            <a:t> без применения положений об агитации и юридической силы решения, принятого на референдуме;</a:t>
          </a:r>
        </a:p>
      </dgm:t>
    </dgm:pt>
    <dgm:pt modelId="{963E7A5B-C027-45F7-BB74-020CBBCA384F}" type="parTrans" cxnId="{9E50EA78-F920-4C37-80A2-B8DC352F1F81}">
      <dgm:prSet/>
      <dgm:spPr/>
      <dgm:t>
        <a:bodyPr/>
        <a:lstStyle/>
        <a:p>
          <a:endParaRPr lang="ru-RU"/>
        </a:p>
      </dgm:t>
    </dgm:pt>
    <dgm:pt modelId="{E12C66D3-12F0-49C7-AE91-8E42B3CFE1FC}" type="sibTrans" cxnId="{9E50EA78-F920-4C37-80A2-B8DC352F1F81}">
      <dgm:prSet/>
      <dgm:spPr/>
      <dgm:t>
        <a:bodyPr/>
        <a:lstStyle/>
        <a:p>
          <a:endParaRPr lang="ru-RU"/>
        </a:p>
      </dgm:t>
    </dgm:pt>
    <dgm:pt modelId="{D16F6502-63EC-48A2-AEF7-4E5439A9BFC7}">
      <dgm:prSet/>
      <dgm:spPr/>
      <dgm:t>
        <a:bodyPr/>
        <a:lstStyle/>
        <a:p>
          <a:r>
            <a:rPr lang="ru-RU" b="1" i="1" dirty="0" smtClean="0"/>
            <a:t>считается состоявшимся</a:t>
          </a:r>
          <a:r>
            <a:rPr lang="ru-RU" dirty="0" smtClean="0"/>
            <a:t>, если в нем приняло участие </a:t>
          </a:r>
          <a:r>
            <a:rPr lang="ru-RU" b="1" i="1" dirty="0" smtClean="0"/>
            <a:t>более половины жителей </a:t>
          </a:r>
          <a:r>
            <a:rPr lang="ru-RU" dirty="0" smtClean="0"/>
            <a:t>муниципального образования или части муниципального образования, обладающих избирательным правом;</a:t>
          </a:r>
        </a:p>
      </dgm:t>
    </dgm:pt>
    <dgm:pt modelId="{9B438263-441A-46FD-A6B2-FA8B39EFC1F0}" type="parTrans" cxnId="{18075EE7-41CA-48B0-A51D-D40760DDF9F5}">
      <dgm:prSet/>
      <dgm:spPr/>
      <dgm:t>
        <a:bodyPr/>
        <a:lstStyle/>
        <a:p>
          <a:endParaRPr lang="ru-RU"/>
        </a:p>
      </dgm:t>
    </dgm:pt>
    <dgm:pt modelId="{5F69B9F5-F95D-49B9-949C-0FDCE3EEEA64}" type="sibTrans" cxnId="{18075EE7-41CA-48B0-A51D-D40760DDF9F5}">
      <dgm:prSet/>
      <dgm:spPr/>
      <dgm:t>
        <a:bodyPr/>
        <a:lstStyle/>
        <a:p>
          <a:endParaRPr lang="ru-RU"/>
        </a:p>
      </dgm:t>
    </dgm:pt>
    <dgm:pt modelId="{CD703415-2B31-4195-93A8-D91AC0DC0824}">
      <dgm:prSet/>
      <dgm:spPr/>
      <dgm:t>
        <a:bodyPr/>
        <a:lstStyle/>
        <a:p>
          <a:r>
            <a:rPr lang="ru-RU" b="1" i="1" dirty="0" smtClean="0"/>
            <a:t>считается полученным</a:t>
          </a:r>
          <a:r>
            <a:rPr lang="ru-RU" dirty="0" smtClean="0"/>
            <a:t>, если за указанные изменение, преобразование проголосовало </a:t>
          </a:r>
          <a:r>
            <a:rPr lang="ru-RU" b="1" dirty="0" smtClean="0"/>
            <a:t>более половины принявших участие </a:t>
          </a:r>
          <a:r>
            <a:rPr lang="ru-RU" dirty="0" smtClean="0"/>
            <a:t>в голосовании жителей муниципального образования или части муниципального образования;</a:t>
          </a:r>
          <a:endParaRPr lang="ru-RU" dirty="0"/>
        </a:p>
      </dgm:t>
    </dgm:pt>
    <dgm:pt modelId="{EE0DF351-E73B-4286-8E3D-100DCCA25BE7}" type="parTrans" cxnId="{33C099DE-C4D2-4AD1-87EE-4338CCBD9212}">
      <dgm:prSet/>
      <dgm:spPr/>
      <dgm:t>
        <a:bodyPr/>
        <a:lstStyle/>
        <a:p>
          <a:endParaRPr lang="ru-RU"/>
        </a:p>
      </dgm:t>
    </dgm:pt>
    <dgm:pt modelId="{8A6022B9-3290-43F2-AE71-5432C5043F02}" type="sibTrans" cxnId="{33C099DE-C4D2-4AD1-87EE-4338CCBD9212}">
      <dgm:prSet/>
      <dgm:spPr/>
      <dgm:t>
        <a:bodyPr/>
        <a:lstStyle/>
        <a:p>
          <a:endParaRPr lang="ru-RU"/>
        </a:p>
      </dgm:t>
    </dgm:pt>
    <dgm:pt modelId="{34F25714-462A-4C3C-988B-F9748E03EF38}">
      <dgm:prSet/>
      <dgm:spPr/>
      <dgm:t>
        <a:bodyPr/>
        <a:lstStyle/>
        <a:p>
          <a:r>
            <a:rPr lang="ru-RU" b="1" i="1" dirty="0" smtClean="0"/>
            <a:t>итоги голосования и принятые решения подлежат официальному опубликованию (обнародованию).</a:t>
          </a:r>
          <a:endParaRPr lang="ru-RU" b="1" i="1" dirty="0"/>
        </a:p>
      </dgm:t>
    </dgm:pt>
    <dgm:pt modelId="{A58EE07D-87D4-4580-B28D-9D3625C679F5}" type="parTrans" cxnId="{B526FEF4-1460-48FC-9BE1-1AFFCFD1F195}">
      <dgm:prSet/>
      <dgm:spPr/>
    </dgm:pt>
    <dgm:pt modelId="{D3342A57-C6BD-49B5-BC26-35C655F2A4F1}" type="sibTrans" cxnId="{B526FEF4-1460-48FC-9BE1-1AFFCFD1F195}">
      <dgm:prSet/>
      <dgm:spPr/>
    </dgm:pt>
    <dgm:pt modelId="{84F2FE12-BBB4-44B3-8632-BD98932D7934}" type="pres">
      <dgm:prSet presAssocID="{E66246A6-980B-44E8-9F7E-76A1D7053F62}" presName="linear" presStyleCnt="0">
        <dgm:presLayoutVars>
          <dgm:animLvl val="lvl"/>
          <dgm:resizeHandles val="exact"/>
        </dgm:presLayoutVars>
      </dgm:prSet>
      <dgm:spPr/>
      <dgm:t>
        <a:bodyPr/>
        <a:lstStyle/>
        <a:p>
          <a:endParaRPr lang="ru-RU"/>
        </a:p>
      </dgm:t>
    </dgm:pt>
    <dgm:pt modelId="{FAD8A052-666D-4C61-911A-92B36D7B3339}" type="pres">
      <dgm:prSet presAssocID="{D94AB7DB-ADA5-4BDC-B810-349374500FC3}" presName="parentText" presStyleLbl="node1" presStyleIdx="0" presStyleCnt="5">
        <dgm:presLayoutVars>
          <dgm:chMax val="0"/>
          <dgm:bulletEnabled val="1"/>
        </dgm:presLayoutVars>
      </dgm:prSet>
      <dgm:spPr/>
      <dgm:t>
        <a:bodyPr/>
        <a:lstStyle/>
        <a:p>
          <a:endParaRPr lang="ru-RU"/>
        </a:p>
      </dgm:t>
    </dgm:pt>
    <dgm:pt modelId="{AFBEE2C1-2F65-4654-B8E0-5C581A5DCD96}" type="pres">
      <dgm:prSet presAssocID="{74FEE419-E987-4A9D-A042-66B350AF55F5}" presName="spacer" presStyleCnt="0"/>
      <dgm:spPr/>
    </dgm:pt>
    <dgm:pt modelId="{D2064B77-61B7-41AE-9A0D-BD19AF32BADF}" type="pres">
      <dgm:prSet presAssocID="{ED6598C5-EFBD-4B61-B7CD-B6CBF3EB27D6}" presName="parentText" presStyleLbl="node1" presStyleIdx="1" presStyleCnt="5">
        <dgm:presLayoutVars>
          <dgm:chMax val="0"/>
          <dgm:bulletEnabled val="1"/>
        </dgm:presLayoutVars>
      </dgm:prSet>
      <dgm:spPr/>
      <dgm:t>
        <a:bodyPr/>
        <a:lstStyle/>
        <a:p>
          <a:endParaRPr lang="ru-RU"/>
        </a:p>
      </dgm:t>
    </dgm:pt>
    <dgm:pt modelId="{44966E9F-E854-4DFA-AFBB-FC8B809BCDB7}" type="pres">
      <dgm:prSet presAssocID="{E12C66D3-12F0-49C7-AE91-8E42B3CFE1FC}" presName="spacer" presStyleCnt="0"/>
      <dgm:spPr/>
    </dgm:pt>
    <dgm:pt modelId="{90C0EDE4-2789-4F37-9B70-E4A627E8CC60}" type="pres">
      <dgm:prSet presAssocID="{D16F6502-63EC-48A2-AEF7-4E5439A9BFC7}" presName="parentText" presStyleLbl="node1" presStyleIdx="2" presStyleCnt="5">
        <dgm:presLayoutVars>
          <dgm:chMax val="0"/>
          <dgm:bulletEnabled val="1"/>
        </dgm:presLayoutVars>
      </dgm:prSet>
      <dgm:spPr/>
      <dgm:t>
        <a:bodyPr/>
        <a:lstStyle/>
        <a:p>
          <a:endParaRPr lang="ru-RU"/>
        </a:p>
      </dgm:t>
    </dgm:pt>
    <dgm:pt modelId="{32831ECC-2D91-4371-B6AB-574BDEE828B8}" type="pres">
      <dgm:prSet presAssocID="{5F69B9F5-F95D-49B9-949C-0FDCE3EEEA64}" presName="spacer" presStyleCnt="0"/>
      <dgm:spPr/>
    </dgm:pt>
    <dgm:pt modelId="{8FDF1881-3A90-45B3-8F52-BD17162363C7}" type="pres">
      <dgm:prSet presAssocID="{CD703415-2B31-4195-93A8-D91AC0DC0824}" presName="parentText" presStyleLbl="node1" presStyleIdx="3" presStyleCnt="5">
        <dgm:presLayoutVars>
          <dgm:chMax val="0"/>
          <dgm:bulletEnabled val="1"/>
        </dgm:presLayoutVars>
      </dgm:prSet>
      <dgm:spPr/>
      <dgm:t>
        <a:bodyPr/>
        <a:lstStyle/>
        <a:p>
          <a:endParaRPr lang="ru-RU"/>
        </a:p>
      </dgm:t>
    </dgm:pt>
    <dgm:pt modelId="{E3A8EFFC-CC9F-4604-BD5B-4203629BFEE4}" type="pres">
      <dgm:prSet presAssocID="{8A6022B9-3290-43F2-AE71-5432C5043F02}" presName="spacer" presStyleCnt="0"/>
      <dgm:spPr/>
    </dgm:pt>
    <dgm:pt modelId="{23F2FC93-E1BC-4170-8639-AF67B20973A4}" type="pres">
      <dgm:prSet presAssocID="{34F25714-462A-4C3C-988B-F9748E03EF38}" presName="parentText" presStyleLbl="node1" presStyleIdx="4" presStyleCnt="5">
        <dgm:presLayoutVars>
          <dgm:chMax val="0"/>
          <dgm:bulletEnabled val="1"/>
        </dgm:presLayoutVars>
      </dgm:prSet>
      <dgm:spPr/>
      <dgm:t>
        <a:bodyPr/>
        <a:lstStyle/>
        <a:p>
          <a:endParaRPr lang="ru-RU"/>
        </a:p>
      </dgm:t>
    </dgm:pt>
  </dgm:ptLst>
  <dgm:cxnLst>
    <dgm:cxn modelId="{B526FEF4-1460-48FC-9BE1-1AFFCFD1F195}" srcId="{E66246A6-980B-44E8-9F7E-76A1D7053F62}" destId="{34F25714-462A-4C3C-988B-F9748E03EF38}" srcOrd="4" destOrd="0" parTransId="{A58EE07D-87D4-4580-B28D-9D3625C679F5}" sibTransId="{D3342A57-C6BD-49B5-BC26-35C655F2A4F1}"/>
    <dgm:cxn modelId="{F0EE1DF0-0066-41C4-93BF-C0563DB1A9E9}" type="presOf" srcId="{ED6598C5-EFBD-4B61-B7CD-B6CBF3EB27D6}" destId="{D2064B77-61B7-41AE-9A0D-BD19AF32BADF}" srcOrd="0" destOrd="0" presId="urn:microsoft.com/office/officeart/2005/8/layout/vList2"/>
    <dgm:cxn modelId="{A60056A2-95F9-41B4-BF49-0812874081A9}" type="presOf" srcId="{D94AB7DB-ADA5-4BDC-B810-349374500FC3}" destId="{FAD8A052-666D-4C61-911A-92B36D7B3339}" srcOrd="0" destOrd="0" presId="urn:microsoft.com/office/officeart/2005/8/layout/vList2"/>
    <dgm:cxn modelId="{7DA33978-FF95-4D95-8D19-5C36C765FD41}" type="presOf" srcId="{CD703415-2B31-4195-93A8-D91AC0DC0824}" destId="{8FDF1881-3A90-45B3-8F52-BD17162363C7}" srcOrd="0" destOrd="0" presId="urn:microsoft.com/office/officeart/2005/8/layout/vList2"/>
    <dgm:cxn modelId="{18075EE7-41CA-48B0-A51D-D40760DDF9F5}" srcId="{E66246A6-980B-44E8-9F7E-76A1D7053F62}" destId="{D16F6502-63EC-48A2-AEF7-4E5439A9BFC7}" srcOrd="2" destOrd="0" parTransId="{9B438263-441A-46FD-A6B2-FA8B39EFC1F0}" sibTransId="{5F69B9F5-F95D-49B9-949C-0FDCE3EEEA64}"/>
    <dgm:cxn modelId="{760F8528-8485-49D5-A656-E592479C5CE7}" type="presOf" srcId="{34F25714-462A-4C3C-988B-F9748E03EF38}" destId="{23F2FC93-E1BC-4170-8639-AF67B20973A4}" srcOrd="0" destOrd="0" presId="urn:microsoft.com/office/officeart/2005/8/layout/vList2"/>
    <dgm:cxn modelId="{9E50EA78-F920-4C37-80A2-B8DC352F1F81}" srcId="{E66246A6-980B-44E8-9F7E-76A1D7053F62}" destId="{ED6598C5-EFBD-4B61-B7CD-B6CBF3EB27D6}" srcOrd="1" destOrd="0" parTransId="{963E7A5B-C027-45F7-BB74-020CBBCA384F}" sibTransId="{E12C66D3-12F0-49C7-AE91-8E42B3CFE1FC}"/>
    <dgm:cxn modelId="{1EEC4825-77C1-4A7A-A19F-024315A3841C}" type="presOf" srcId="{E66246A6-980B-44E8-9F7E-76A1D7053F62}" destId="{84F2FE12-BBB4-44B3-8632-BD98932D7934}" srcOrd="0" destOrd="0" presId="urn:microsoft.com/office/officeart/2005/8/layout/vList2"/>
    <dgm:cxn modelId="{33C099DE-C4D2-4AD1-87EE-4338CCBD9212}" srcId="{E66246A6-980B-44E8-9F7E-76A1D7053F62}" destId="{CD703415-2B31-4195-93A8-D91AC0DC0824}" srcOrd="3" destOrd="0" parTransId="{EE0DF351-E73B-4286-8E3D-100DCCA25BE7}" sibTransId="{8A6022B9-3290-43F2-AE71-5432C5043F02}"/>
    <dgm:cxn modelId="{F60A3493-2549-4F2A-B740-2DC7DCDBF58F}" srcId="{E66246A6-980B-44E8-9F7E-76A1D7053F62}" destId="{D94AB7DB-ADA5-4BDC-B810-349374500FC3}" srcOrd="0" destOrd="0" parTransId="{76EFBEC3-4790-4E01-9A18-2220B0BF8D3C}" sibTransId="{74FEE419-E987-4A9D-A042-66B350AF55F5}"/>
    <dgm:cxn modelId="{D8E4DF18-FB84-41E0-A835-5A3E4930DF68}" type="presOf" srcId="{D16F6502-63EC-48A2-AEF7-4E5439A9BFC7}" destId="{90C0EDE4-2789-4F37-9B70-E4A627E8CC60}" srcOrd="0" destOrd="0" presId="urn:microsoft.com/office/officeart/2005/8/layout/vList2"/>
    <dgm:cxn modelId="{14AAE987-B9E2-4816-BF19-EA29415F9DB7}" type="presParOf" srcId="{84F2FE12-BBB4-44B3-8632-BD98932D7934}" destId="{FAD8A052-666D-4C61-911A-92B36D7B3339}" srcOrd="0" destOrd="0" presId="urn:microsoft.com/office/officeart/2005/8/layout/vList2"/>
    <dgm:cxn modelId="{091BB237-6C5E-4DCD-B524-9E7824FBC4E0}" type="presParOf" srcId="{84F2FE12-BBB4-44B3-8632-BD98932D7934}" destId="{AFBEE2C1-2F65-4654-B8E0-5C581A5DCD96}" srcOrd="1" destOrd="0" presId="urn:microsoft.com/office/officeart/2005/8/layout/vList2"/>
    <dgm:cxn modelId="{F07468A7-B653-4B45-B21B-344F55776085}" type="presParOf" srcId="{84F2FE12-BBB4-44B3-8632-BD98932D7934}" destId="{D2064B77-61B7-41AE-9A0D-BD19AF32BADF}" srcOrd="2" destOrd="0" presId="urn:microsoft.com/office/officeart/2005/8/layout/vList2"/>
    <dgm:cxn modelId="{24DA8C51-57FF-4B3F-82D2-BBFCE26960D4}" type="presParOf" srcId="{84F2FE12-BBB4-44B3-8632-BD98932D7934}" destId="{44966E9F-E854-4DFA-AFBB-FC8B809BCDB7}" srcOrd="3" destOrd="0" presId="urn:microsoft.com/office/officeart/2005/8/layout/vList2"/>
    <dgm:cxn modelId="{D62A1D9D-A41A-4843-ADA5-EFED3A7497CC}" type="presParOf" srcId="{84F2FE12-BBB4-44B3-8632-BD98932D7934}" destId="{90C0EDE4-2789-4F37-9B70-E4A627E8CC60}" srcOrd="4" destOrd="0" presId="urn:microsoft.com/office/officeart/2005/8/layout/vList2"/>
    <dgm:cxn modelId="{D6EF29EE-2DB5-4401-8059-59BCFAF7E3DD}" type="presParOf" srcId="{84F2FE12-BBB4-44B3-8632-BD98932D7934}" destId="{32831ECC-2D91-4371-B6AB-574BDEE828B8}" srcOrd="5" destOrd="0" presId="urn:microsoft.com/office/officeart/2005/8/layout/vList2"/>
    <dgm:cxn modelId="{A9897C5F-9069-4F10-920A-2082E7B14968}" type="presParOf" srcId="{84F2FE12-BBB4-44B3-8632-BD98932D7934}" destId="{8FDF1881-3A90-45B3-8F52-BD17162363C7}" srcOrd="6" destOrd="0" presId="urn:microsoft.com/office/officeart/2005/8/layout/vList2"/>
    <dgm:cxn modelId="{5726DDCA-C9A2-4642-BB50-A6B25012B8C3}" type="presParOf" srcId="{84F2FE12-BBB4-44B3-8632-BD98932D7934}" destId="{E3A8EFFC-CC9F-4604-BD5B-4203629BFEE4}" srcOrd="7" destOrd="0" presId="urn:microsoft.com/office/officeart/2005/8/layout/vList2"/>
    <dgm:cxn modelId="{DEA1154F-A5E2-4F10-9E46-27225DFEF664}" type="presParOf" srcId="{84F2FE12-BBB4-44B3-8632-BD98932D7934}" destId="{23F2FC93-E1BC-4170-8639-AF67B20973A4}" srcOrd="8" destOrd="0" presId="urn:microsoft.com/office/officeart/2005/8/layout/vList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4C9F8AF6-1791-4213-BB8E-D2B8B99D4A70}" type="doc">
      <dgm:prSet loTypeId="urn:microsoft.com/office/officeart/2005/8/layout/vList2" loCatId="list" qsTypeId="urn:microsoft.com/office/officeart/2005/8/quickstyle/3d1" qsCatId="3D" csTypeId="urn:microsoft.com/office/officeart/2005/8/colors/accent2_1" csCatId="accent2" phldr="1"/>
      <dgm:spPr/>
      <dgm:t>
        <a:bodyPr/>
        <a:lstStyle/>
        <a:p>
          <a:endParaRPr lang="ru-RU"/>
        </a:p>
      </dgm:t>
    </dgm:pt>
    <dgm:pt modelId="{2DE84003-83D8-4B00-B39A-2388F2E88FEE}">
      <dgm:prSet phldrT="[Текст]"/>
      <dgm:spPr/>
      <dgm:t>
        <a:bodyPr/>
        <a:lstStyle/>
        <a:p>
          <a:r>
            <a:rPr lang="ru-RU" b="1" i="1" dirty="0" smtClean="0"/>
            <a:t>в порядке</a:t>
          </a:r>
          <a:r>
            <a:rPr lang="ru-RU" dirty="0" smtClean="0"/>
            <a:t>, установленном федеральными законами и принимаемым в соответствии с ним законом субъекта РФ </a:t>
          </a:r>
          <a:r>
            <a:rPr lang="ru-RU" b="1" i="1" dirty="0" smtClean="0"/>
            <a:t>для проведения</a:t>
          </a:r>
          <a:r>
            <a:rPr lang="ru-RU" dirty="0" smtClean="0"/>
            <a:t> </a:t>
          </a:r>
          <a:r>
            <a:rPr lang="ru-RU" b="1" i="1" dirty="0" smtClean="0"/>
            <a:t>местного референдума</a:t>
          </a:r>
          <a:r>
            <a:rPr lang="ru-RU" dirty="0" smtClean="0"/>
            <a:t> без применения положений об агитации и юридической силы решения, принятого на референдуме;</a:t>
          </a:r>
          <a:endParaRPr lang="ru-RU" dirty="0"/>
        </a:p>
      </dgm:t>
    </dgm:pt>
    <dgm:pt modelId="{AF87793E-81D5-4222-A544-F6DC01C938C4}" type="parTrans" cxnId="{8FEA9A76-6A16-41CD-88BE-DAA3B9D04EEA}">
      <dgm:prSet/>
      <dgm:spPr/>
      <dgm:t>
        <a:bodyPr/>
        <a:lstStyle/>
        <a:p>
          <a:endParaRPr lang="ru-RU"/>
        </a:p>
      </dgm:t>
    </dgm:pt>
    <dgm:pt modelId="{9E29B785-3733-47E3-880C-E99C9D3BEE88}" type="sibTrans" cxnId="{8FEA9A76-6A16-41CD-88BE-DAA3B9D04EEA}">
      <dgm:prSet/>
      <dgm:spPr/>
      <dgm:t>
        <a:bodyPr/>
        <a:lstStyle/>
        <a:p>
          <a:endParaRPr lang="ru-RU"/>
        </a:p>
      </dgm:t>
    </dgm:pt>
    <dgm:pt modelId="{154E4E45-EDAE-4E99-AB17-4B6FC2D0D25E}">
      <dgm:prSet phldrT="[Текст]"/>
      <dgm:spPr/>
      <dgm:t>
        <a:bodyPr/>
        <a:lstStyle/>
        <a:p>
          <a:r>
            <a:rPr lang="ru-RU" b="1" i="1" smtClean="0"/>
            <a:t>итоги голосования и принятые решения подлежат официальному опубликованию (обнародованию).</a:t>
          </a:r>
          <a:endParaRPr lang="ru-RU"/>
        </a:p>
      </dgm:t>
    </dgm:pt>
    <dgm:pt modelId="{E5B41A2D-7716-469E-9652-53D2E56A5D2C}" type="parTrans" cxnId="{2CCA9DFC-F0EE-46B3-9FA6-45D11C3ABF32}">
      <dgm:prSet/>
      <dgm:spPr/>
      <dgm:t>
        <a:bodyPr/>
        <a:lstStyle/>
        <a:p>
          <a:endParaRPr lang="ru-RU"/>
        </a:p>
      </dgm:t>
    </dgm:pt>
    <dgm:pt modelId="{39CD5268-8C14-4D16-ADD9-8FD59D1DEA83}" type="sibTrans" cxnId="{2CCA9DFC-F0EE-46B3-9FA6-45D11C3ABF32}">
      <dgm:prSet/>
      <dgm:spPr/>
      <dgm:t>
        <a:bodyPr/>
        <a:lstStyle/>
        <a:p>
          <a:endParaRPr lang="ru-RU"/>
        </a:p>
      </dgm:t>
    </dgm:pt>
    <dgm:pt modelId="{F713A5CE-B8A5-4127-A11C-0F55BF88CB6D}">
      <dgm:prSet phldrT="[Текст]"/>
      <dgm:spPr/>
      <dgm:t>
        <a:bodyPr/>
        <a:lstStyle/>
        <a:p>
          <a:r>
            <a:rPr lang="ru-RU" b="1" i="1" dirty="0" smtClean="0"/>
            <a:t>основания</a:t>
          </a:r>
          <a:r>
            <a:rPr lang="ru-RU" b="0" i="0" dirty="0" smtClean="0"/>
            <a:t> для отзыва депутата, члена выборного органа местного самоуправления, выборного должностного лица местного самоуправления и процедура отзыва указанных лиц </a:t>
          </a:r>
          <a:r>
            <a:rPr lang="ru-RU" b="1" i="1" dirty="0" smtClean="0"/>
            <a:t>устанавливаются уставом</a:t>
          </a:r>
          <a:r>
            <a:rPr lang="ru-RU" b="0" i="0" dirty="0" smtClean="0"/>
            <a:t> муниципального образования;</a:t>
          </a:r>
          <a:endParaRPr lang="ru-RU" dirty="0"/>
        </a:p>
      </dgm:t>
    </dgm:pt>
    <dgm:pt modelId="{185BAA44-11F8-48A8-83E6-C09B70DFDE1A}" type="parTrans" cxnId="{741077E3-5BE4-4EDE-9683-C83C13CDECE2}">
      <dgm:prSet/>
      <dgm:spPr/>
      <dgm:t>
        <a:bodyPr/>
        <a:lstStyle/>
        <a:p>
          <a:endParaRPr lang="ru-RU"/>
        </a:p>
      </dgm:t>
    </dgm:pt>
    <dgm:pt modelId="{E4691844-E7B4-42A1-993B-7B4016130E3F}" type="sibTrans" cxnId="{741077E3-5BE4-4EDE-9683-C83C13CDECE2}">
      <dgm:prSet/>
      <dgm:spPr/>
      <dgm:t>
        <a:bodyPr/>
        <a:lstStyle/>
        <a:p>
          <a:endParaRPr lang="ru-RU"/>
        </a:p>
      </dgm:t>
    </dgm:pt>
    <dgm:pt modelId="{344FC48C-D982-4798-B00E-89AD797C138A}" type="pres">
      <dgm:prSet presAssocID="{4C9F8AF6-1791-4213-BB8E-D2B8B99D4A70}" presName="linear" presStyleCnt="0">
        <dgm:presLayoutVars>
          <dgm:animLvl val="lvl"/>
          <dgm:resizeHandles val="exact"/>
        </dgm:presLayoutVars>
      </dgm:prSet>
      <dgm:spPr/>
      <dgm:t>
        <a:bodyPr/>
        <a:lstStyle/>
        <a:p>
          <a:endParaRPr lang="ru-RU"/>
        </a:p>
      </dgm:t>
    </dgm:pt>
    <dgm:pt modelId="{ACBF9AA2-A8A1-4FBB-9A00-BBA28180D827}" type="pres">
      <dgm:prSet presAssocID="{2DE84003-83D8-4B00-B39A-2388F2E88FEE}" presName="parentText" presStyleLbl="node1" presStyleIdx="0" presStyleCnt="3">
        <dgm:presLayoutVars>
          <dgm:chMax val="0"/>
          <dgm:bulletEnabled val="1"/>
        </dgm:presLayoutVars>
      </dgm:prSet>
      <dgm:spPr/>
      <dgm:t>
        <a:bodyPr/>
        <a:lstStyle/>
        <a:p>
          <a:endParaRPr lang="ru-RU"/>
        </a:p>
      </dgm:t>
    </dgm:pt>
    <dgm:pt modelId="{1979EBB9-9A46-4A72-9E09-0CEE67AFB788}" type="pres">
      <dgm:prSet presAssocID="{9E29B785-3733-47E3-880C-E99C9D3BEE88}" presName="spacer" presStyleCnt="0"/>
      <dgm:spPr/>
    </dgm:pt>
    <dgm:pt modelId="{44FD753C-E4C2-4C52-B444-20A02907E5C7}" type="pres">
      <dgm:prSet presAssocID="{F713A5CE-B8A5-4127-A11C-0F55BF88CB6D}" presName="parentText" presStyleLbl="node1" presStyleIdx="1" presStyleCnt="3">
        <dgm:presLayoutVars>
          <dgm:chMax val="0"/>
          <dgm:bulletEnabled val="1"/>
        </dgm:presLayoutVars>
      </dgm:prSet>
      <dgm:spPr/>
      <dgm:t>
        <a:bodyPr/>
        <a:lstStyle/>
        <a:p>
          <a:endParaRPr lang="ru-RU"/>
        </a:p>
      </dgm:t>
    </dgm:pt>
    <dgm:pt modelId="{EC8C33C9-155D-4971-938B-7B8081A5B537}" type="pres">
      <dgm:prSet presAssocID="{E4691844-E7B4-42A1-993B-7B4016130E3F}" presName="spacer" presStyleCnt="0"/>
      <dgm:spPr/>
    </dgm:pt>
    <dgm:pt modelId="{E8AE4E8D-ECA1-4184-A67E-B6F4D10D2E8B}" type="pres">
      <dgm:prSet presAssocID="{154E4E45-EDAE-4E99-AB17-4B6FC2D0D25E}" presName="parentText" presStyleLbl="node1" presStyleIdx="2" presStyleCnt="3">
        <dgm:presLayoutVars>
          <dgm:chMax val="0"/>
          <dgm:bulletEnabled val="1"/>
        </dgm:presLayoutVars>
      </dgm:prSet>
      <dgm:spPr/>
      <dgm:t>
        <a:bodyPr/>
        <a:lstStyle/>
        <a:p>
          <a:endParaRPr lang="ru-RU"/>
        </a:p>
      </dgm:t>
    </dgm:pt>
  </dgm:ptLst>
  <dgm:cxnLst>
    <dgm:cxn modelId="{2CCA9DFC-F0EE-46B3-9FA6-45D11C3ABF32}" srcId="{4C9F8AF6-1791-4213-BB8E-D2B8B99D4A70}" destId="{154E4E45-EDAE-4E99-AB17-4B6FC2D0D25E}" srcOrd="2" destOrd="0" parTransId="{E5B41A2D-7716-469E-9652-53D2E56A5D2C}" sibTransId="{39CD5268-8C14-4D16-ADD9-8FD59D1DEA83}"/>
    <dgm:cxn modelId="{661B2083-7A2B-4C74-865C-4BEF1B858220}" type="presOf" srcId="{154E4E45-EDAE-4E99-AB17-4B6FC2D0D25E}" destId="{E8AE4E8D-ECA1-4184-A67E-B6F4D10D2E8B}" srcOrd="0" destOrd="0" presId="urn:microsoft.com/office/officeart/2005/8/layout/vList2"/>
    <dgm:cxn modelId="{399C935F-6A87-4705-8868-546A8DC8D633}" type="presOf" srcId="{4C9F8AF6-1791-4213-BB8E-D2B8B99D4A70}" destId="{344FC48C-D982-4798-B00E-89AD797C138A}" srcOrd="0" destOrd="0" presId="urn:microsoft.com/office/officeart/2005/8/layout/vList2"/>
    <dgm:cxn modelId="{CB069F2E-8BD8-4A20-9424-403D0E440120}" type="presOf" srcId="{F713A5CE-B8A5-4127-A11C-0F55BF88CB6D}" destId="{44FD753C-E4C2-4C52-B444-20A02907E5C7}" srcOrd="0" destOrd="0" presId="urn:microsoft.com/office/officeart/2005/8/layout/vList2"/>
    <dgm:cxn modelId="{8D6CC449-A876-4990-8E30-90F2D10F1969}" type="presOf" srcId="{2DE84003-83D8-4B00-B39A-2388F2E88FEE}" destId="{ACBF9AA2-A8A1-4FBB-9A00-BBA28180D827}" srcOrd="0" destOrd="0" presId="urn:microsoft.com/office/officeart/2005/8/layout/vList2"/>
    <dgm:cxn modelId="{8FEA9A76-6A16-41CD-88BE-DAA3B9D04EEA}" srcId="{4C9F8AF6-1791-4213-BB8E-D2B8B99D4A70}" destId="{2DE84003-83D8-4B00-B39A-2388F2E88FEE}" srcOrd="0" destOrd="0" parTransId="{AF87793E-81D5-4222-A544-F6DC01C938C4}" sibTransId="{9E29B785-3733-47E3-880C-E99C9D3BEE88}"/>
    <dgm:cxn modelId="{741077E3-5BE4-4EDE-9683-C83C13CDECE2}" srcId="{4C9F8AF6-1791-4213-BB8E-D2B8B99D4A70}" destId="{F713A5CE-B8A5-4127-A11C-0F55BF88CB6D}" srcOrd="1" destOrd="0" parTransId="{185BAA44-11F8-48A8-83E6-C09B70DFDE1A}" sibTransId="{E4691844-E7B4-42A1-993B-7B4016130E3F}"/>
    <dgm:cxn modelId="{B376356E-32B4-40E1-9953-6A1CF1EC9706}" type="presParOf" srcId="{344FC48C-D982-4798-B00E-89AD797C138A}" destId="{ACBF9AA2-A8A1-4FBB-9A00-BBA28180D827}" srcOrd="0" destOrd="0" presId="urn:microsoft.com/office/officeart/2005/8/layout/vList2"/>
    <dgm:cxn modelId="{B69FEF3A-23A1-4A04-854A-97FA9FD89B1C}" type="presParOf" srcId="{344FC48C-D982-4798-B00E-89AD797C138A}" destId="{1979EBB9-9A46-4A72-9E09-0CEE67AFB788}" srcOrd="1" destOrd="0" presId="urn:microsoft.com/office/officeart/2005/8/layout/vList2"/>
    <dgm:cxn modelId="{A38F628A-E0C4-4632-A29A-C7DD75B4FF15}" type="presParOf" srcId="{344FC48C-D982-4798-B00E-89AD797C138A}" destId="{44FD753C-E4C2-4C52-B444-20A02907E5C7}" srcOrd="2" destOrd="0" presId="urn:microsoft.com/office/officeart/2005/8/layout/vList2"/>
    <dgm:cxn modelId="{8FB69CD9-BC2A-4D0A-A1DE-F6FF35DD08A1}" type="presParOf" srcId="{344FC48C-D982-4798-B00E-89AD797C138A}" destId="{EC8C33C9-155D-4971-938B-7B8081A5B537}" srcOrd="3" destOrd="0" presId="urn:microsoft.com/office/officeart/2005/8/layout/vList2"/>
    <dgm:cxn modelId="{A2846375-E627-4C8D-9E20-18EA7220810B}" type="presParOf" srcId="{344FC48C-D982-4798-B00E-89AD797C138A}" destId="{E8AE4E8D-ECA1-4184-A67E-B6F4D10D2E8B}" srcOrd="4" destOrd="0" presId="urn:microsoft.com/office/officeart/2005/8/layout/vList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8F60B16-07A2-42CF-B517-AF33765941BE}" type="doc">
      <dgm:prSet loTypeId="urn:microsoft.com/office/officeart/2005/8/layout/hList6" loCatId="list" qsTypeId="urn:microsoft.com/office/officeart/2005/8/quickstyle/simple1" qsCatId="simple" csTypeId="urn:microsoft.com/office/officeart/2005/8/colors/accent1_1" csCatId="accent1" phldr="1"/>
      <dgm:spPr/>
      <dgm:t>
        <a:bodyPr/>
        <a:lstStyle/>
        <a:p>
          <a:endParaRPr lang="ru-RU"/>
        </a:p>
      </dgm:t>
    </dgm:pt>
    <dgm:pt modelId="{3C266F1F-E713-4660-AE72-60B80A9D3599}">
      <dgm:prSet phldrT="[Текст]" custT="1"/>
      <dgm:spPr/>
      <dgm:t>
        <a:bodyPr/>
        <a:lstStyle/>
        <a:p>
          <a:r>
            <a:rPr lang="ru-RU" sz="2000" b="1" dirty="0" smtClean="0"/>
            <a:t>Законность</a:t>
          </a:r>
          <a:r>
            <a:rPr lang="ru-RU" sz="2000" dirty="0" smtClean="0"/>
            <a:t>, т.е. соблюдение положений Конституции Российской Федерации, Федерального закона "Об общих принципах организации местного самоуправления в Российской Федерации", других федеральных законов, законов субъектов Российской Федерации и иных нормативных правовых актов.</a:t>
          </a:r>
          <a:endParaRPr lang="ru-RU" sz="2000" dirty="0"/>
        </a:p>
      </dgm:t>
    </dgm:pt>
    <dgm:pt modelId="{62F5B026-FF3C-40D9-BB9D-41C5F1ABECCE}" type="parTrans" cxnId="{7E9E792F-5027-4DDF-8E34-D9784E6C307E}">
      <dgm:prSet/>
      <dgm:spPr/>
      <dgm:t>
        <a:bodyPr/>
        <a:lstStyle/>
        <a:p>
          <a:endParaRPr lang="ru-RU"/>
        </a:p>
      </dgm:t>
    </dgm:pt>
    <dgm:pt modelId="{61674038-7F24-4FD2-B4E2-DAC59391E3FA}" type="sibTrans" cxnId="{7E9E792F-5027-4DDF-8E34-D9784E6C307E}">
      <dgm:prSet/>
      <dgm:spPr/>
      <dgm:t>
        <a:bodyPr/>
        <a:lstStyle/>
        <a:p>
          <a:endParaRPr lang="ru-RU"/>
        </a:p>
      </dgm:t>
    </dgm:pt>
    <dgm:pt modelId="{AC91C1B8-F306-4A11-A930-541DFFD489F6}">
      <dgm:prSet custT="1"/>
      <dgm:spPr/>
      <dgm:t>
        <a:bodyPr/>
        <a:lstStyle/>
        <a:p>
          <a:r>
            <a:rPr lang="ru-RU" sz="2000" b="1" dirty="0" smtClean="0"/>
            <a:t>Добровольность непосредственного осуществления </a:t>
          </a:r>
          <a:r>
            <a:rPr lang="ru-RU" sz="2000" dirty="0" smtClean="0"/>
            <a:t>населением местного самоуправления и участия населения в осуществлении местного самоуправления. Это означает, что никто, в том числе органы государственной власти и органы местного самоуправления, не может принуждать граждан к участию в этом. </a:t>
          </a:r>
        </a:p>
        <a:p>
          <a:r>
            <a:rPr lang="ru-RU" sz="2000" dirty="0" smtClean="0"/>
            <a:t>Этот принцип в равной мере применим к принуждению граждан к неучастию в непосредственном осуществлении населением местного самоуправления и неучастию населения в осуществлении местного самоуправления.</a:t>
          </a:r>
          <a:endParaRPr lang="ru-RU" sz="2000" dirty="0"/>
        </a:p>
      </dgm:t>
    </dgm:pt>
    <dgm:pt modelId="{8687CC69-98F5-4254-9D1B-7139EA4FEE41}" type="parTrans" cxnId="{27E09C6F-82B7-4419-92B9-0A1DB72F1D88}">
      <dgm:prSet/>
      <dgm:spPr/>
      <dgm:t>
        <a:bodyPr/>
        <a:lstStyle/>
        <a:p>
          <a:endParaRPr lang="ru-RU"/>
        </a:p>
      </dgm:t>
    </dgm:pt>
    <dgm:pt modelId="{28A8B50C-426C-4806-9C7B-9A2BE49F03A1}" type="sibTrans" cxnId="{27E09C6F-82B7-4419-92B9-0A1DB72F1D88}">
      <dgm:prSet/>
      <dgm:spPr/>
      <dgm:t>
        <a:bodyPr/>
        <a:lstStyle/>
        <a:p>
          <a:endParaRPr lang="ru-RU"/>
        </a:p>
      </dgm:t>
    </dgm:pt>
    <dgm:pt modelId="{CD5700D0-F3A0-4CD0-A833-B1647039815C}" type="pres">
      <dgm:prSet presAssocID="{78F60B16-07A2-42CF-B517-AF33765941BE}" presName="Name0" presStyleCnt="0">
        <dgm:presLayoutVars>
          <dgm:dir/>
          <dgm:resizeHandles val="exact"/>
        </dgm:presLayoutVars>
      </dgm:prSet>
      <dgm:spPr/>
      <dgm:t>
        <a:bodyPr/>
        <a:lstStyle/>
        <a:p>
          <a:endParaRPr lang="ru-RU"/>
        </a:p>
      </dgm:t>
    </dgm:pt>
    <dgm:pt modelId="{5725500B-EA91-449E-A103-DA4997626B8C}" type="pres">
      <dgm:prSet presAssocID="{3C266F1F-E713-4660-AE72-60B80A9D3599}" presName="node" presStyleLbl="node1" presStyleIdx="0" presStyleCnt="2">
        <dgm:presLayoutVars>
          <dgm:bulletEnabled val="1"/>
        </dgm:presLayoutVars>
      </dgm:prSet>
      <dgm:spPr/>
      <dgm:t>
        <a:bodyPr/>
        <a:lstStyle/>
        <a:p>
          <a:endParaRPr lang="ru-RU"/>
        </a:p>
      </dgm:t>
    </dgm:pt>
    <dgm:pt modelId="{DBC52AA7-A39B-4C74-B985-7B5F107BAB78}" type="pres">
      <dgm:prSet presAssocID="{61674038-7F24-4FD2-B4E2-DAC59391E3FA}" presName="sibTrans" presStyleCnt="0"/>
      <dgm:spPr/>
    </dgm:pt>
    <dgm:pt modelId="{8D5302E2-B52C-4EEF-B8E1-60749405EC16}" type="pres">
      <dgm:prSet presAssocID="{AC91C1B8-F306-4A11-A930-541DFFD489F6}" presName="node" presStyleLbl="node1" presStyleIdx="1" presStyleCnt="2">
        <dgm:presLayoutVars>
          <dgm:bulletEnabled val="1"/>
        </dgm:presLayoutVars>
      </dgm:prSet>
      <dgm:spPr/>
      <dgm:t>
        <a:bodyPr/>
        <a:lstStyle/>
        <a:p>
          <a:endParaRPr lang="ru-RU"/>
        </a:p>
      </dgm:t>
    </dgm:pt>
  </dgm:ptLst>
  <dgm:cxnLst>
    <dgm:cxn modelId="{7E9E792F-5027-4DDF-8E34-D9784E6C307E}" srcId="{78F60B16-07A2-42CF-B517-AF33765941BE}" destId="{3C266F1F-E713-4660-AE72-60B80A9D3599}" srcOrd="0" destOrd="0" parTransId="{62F5B026-FF3C-40D9-BB9D-41C5F1ABECCE}" sibTransId="{61674038-7F24-4FD2-B4E2-DAC59391E3FA}"/>
    <dgm:cxn modelId="{E559EC8E-AA70-4DB3-BA72-083F643D1FA1}" type="presOf" srcId="{78F60B16-07A2-42CF-B517-AF33765941BE}" destId="{CD5700D0-F3A0-4CD0-A833-B1647039815C}" srcOrd="0" destOrd="0" presId="urn:microsoft.com/office/officeart/2005/8/layout/hList6"/>
    <dgm:cxn modelId="{27E09C6F-82B7-4419-92B9-0A1DB72F1D88}" srcId="{78F60B16-07A2-42CF-B517-AF33765941BE}" destId="{AC91C1B8-F306-4A11-A930-541DFFD489F6}" srcOrd="1" destOrd="0" parTransId="{8687CC69-98F5-4254-9D1B-7139EA4FEE41}" sibTransId="{28A8B50C-426C-4806-9C7B-9A2BE49F03A1}"/>
    <dgm:cxn modelId="{6E6FC536-2B4F-4881-A83A-B3654DEE986E}" type="presOf" srcId="{AC91C1B8-F306-4A11-A930-541DFFD489F6}" destId="{8D5302E2-B52C-4EEF-B8E1-60749405EC16}" srcOrd="0" destOrd="0" presId="urn:microsoft.com/office/officeart/2005/8/layout/hList6"/>
    <dgm:cxn modelId="{731CEB0F-154A-4AF2-8368-B8EAEFEC9C05}" type="presOf" srcId="{3C266F1F-E713-4660-AE72-60B80A9D3599}" destId="{5725500B-EA91-449E-A103-DA4997626B8C}" srcOrd="0" destOrd="0" presId="urn:microsoft.com/office/officeart/2005/8/layout/hList6"/>
    <dgm:cxn modelId="{D925469A-BF90-44F4-BA3F-14B5B3B71924}" type="presParOf" srcId="{CD5700D0-F3A0-4CD0-A833-B1647039815C}" destId="{5725500B-EA91-449E-A103-DA4997626B8C}" srcOrd="0" destOrd="0" presId="urn:microsoft.com/office/officeart/2005/8/layout/hList6"/>
    <dgm:cxn modelId="{4D4C042A-9A0A-4A4B-8393-836A628C9845}" type="presParOf" srcId="{CD5700D0-F3A0-4CD0-A833-B1647039815C}" destId="{DBC52AA7-A39B-4C74-B985-7B5F107BAB78}" srcOrd="1" destOrd="0" presId="urn:microsoft.com/office/officeart/2005/8/layout/hList6"/>
    <dgm:cxn modelId="{271E2728-752D-4593-A07C-260EE29A4D7F}" type="presParOf" srcId="{CD5700D0-F3A0-4CD0-A833-B1647039815C}" destId="{8D5302E2-B52C-4EEF-B8E1-60749405EC16}" srcOrd="2" destOrd="0" presId="urn:microsoft.com/office/officeart/2005/8/layout/hList6"/>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CCBB45F2-41BC-4750-A1A4-5E286F634214}" type="doc">
      <dgm:prSet loTypeId="urn:microsoft.com/office/officeart/2005/8/layout/target3" loCatId="list" qsTypeId="urn:microsoft.com/office/officeart/2005/8/quickstyle/simple1" qsCatId="simple" csTypeId="urn:microsoft.com/office/officeart/2005/8/colors/accent1_2" csCatId="accent1" phldr="1"/>
      <dgm:spPr/>
      <dgm:t>
        <a:bodyPr/>
        <a:lstStyle/>
        <a:p>
          <a:endParaRPr lang="ru-RU"/>
        </a:p>
      </dgm:t>
    </dgm:pt>
    <dgm:pt modelId="{7AF15DF8-6226-4609-A123-D969910B4B23}">
      <dgm:prSet phldrT="[Текст]"/>
      <dgm:spPr/>
      <dgm:t>
        <a:bodyPr/>
        <a:lstStyle/>
        <a:p>
          <a:r>
            <a:rPr lang="ru-RU" dirty="0" smtClean="0"/>
            <a:t>Основаниями для отзыва могут служить только </a:t>
          </a:r>
          <a:r>
            <a:rPr lang="ru-RU" b="1" i="1" dirty="0" smtClean="0"/>
            <a:t>его конкретные противоправные решения или действия (бездействие) в случае их подтверждения в судебном порядке</a:t>
          </a:r>
          <a:r>
            <a:rPr lang="ru-RU" dirty="0" smtClean="0"/>
            <a:t>.</a:t>
          </a:r>
          <a:endParaRPr lang="ru-RU" dirty="0"/>
        </a:p>
      </dgm:t>
    </dgm:pt>
    <dgm:pt modelId="{43975D47-F6C0-40C1-8362-67879C60E1BE}" type="parTrans" cxnId="{79445749-FFDF-482B-8CB6-E1249A3F7858}">
      <dgm:prSet/>
      <dgm:spPr/>
      <dgm:t>
        <a:bodyPr/>
        <a:lstStyle/>
        <a:p>
          <a:endParaRPr lang="ru-RU"/>
        </a:p>
      </dgm:t>
    </dgm:pt>
    <dgm:pt modelId="{12F88DF5-9C44-418F-B743-C7878492BBAA}" type="sibTrans" cxnId="{79445749-FFDF-482B-8CB6-E1249A3F7858}">
      <dgm:prSet/>
      <dgm:spPr/>
      <dgm:t>
        <a:bodyPr/>
        <a:lstStyle/>
        <a:p>
          <a:endParaRPr lang="ru-RU"/>
        </a:p>
      </dgm:t>
    </dgm:pt>
    <dgm:pt modelId="{2E76FC81-B2FD-435B-A05F-1EE916F8A041}">
      <dgm:prSet custT="1"/>
      <dgm:spPr/>
      <dgm:t>
        <a:bodyPr/>
        <a:lstStyle/>
        <a:p>
          <a:r>
            <a:rPr lang="ru-RU" sz="1800" dirty="0" smtClean="0"/>
            <a:t>Процедура отзыва должна обеспечивать ему возможность дать избирателям объяснения по поводу обстоятельств, выдвигаемых в качестве оснований для отзыва. </a:t>
          </a:r>
        </a:p>
      </dgm:t>
    </dgm:pt>
    <dgm:pt modelId="{1F4C72CF-D83A-4268-BED7-5A2A6B80338C}" type="parTrans" cxnId="{43A8CD1C-1427-45CB-8C72-BD6DE3521CDA}">
      <dgm:prSet/>
      <dgm:spPr/>
      <dgm:t>
        <a:bodyPr/>
        <a:lstStyle/>
        <a:p>
          <a:endParaRPr lang="ru-RU"/>
        </a:p>
      </dgm:t>
    </dgm:pt>
    <dgm:pt modelId="{2292D87F-5ADA-4B06-A8AE-A428F8A9D678}" type="sibTrans" cxnId="{43A8CD1C-1427-45CB-8C72-BD6DE3521CDA}">
      <dgm:prSet/>
      <dgm:spPr/>
      <dgm:t>
        <a:bodyPr/>
        <a:lstStyle/>
        <a:p>
          <a:endParaRPr lang="ru-RU"/>
        </a:p>
      </dgm:t>
    </dgm:pt>
    <dgm:pt modelId="{F530C947-0552-454E-876B-D57253DABE58}">
      <dgm:prSet custT="1"/>
      <dgm:spPr/>
      <dgm:t>
        <a:bodyPr/>
        <a:lstStyle/>
        <a:p>
          <a:r>
            <a:rPr lang="ru-RU" sz="1800" dirty="0" smtClean="0"/>
            <a:t>Депутат, член выборного органа местного самоуправления, выборное должностное лицо местного самоуправления </a:t>
          </a:r>
          <a:r>
            <a:rPr lang="ru-RU" sz="1800" b="1" i="1" dirty="0" smtClean="0"/>
            <a:t>считается отозванным</a:t>
          </a:r>
          <a:r>
            <a:rPr lang="ru-RU" sz="1800" dirty="0" smtClean="0"/>
            <a:t>, если за отзыв проголосовало </a:t>
          </a:r>
          <a:r>
            <a:rPr lang="ru-RU" sz="1800" b="1" i="1" dirty="0" smtClean="0"/>
            <a:t>не менее половины избирателей, зарегистрированных в муниципальном образовании </a:t>
          </a:r>
          <a:r>
            <a:rPr lang="ru-RU" sz="1800" dirty="0" smtClean="0"/>
            <a:t>(избирательном округе).</a:t>
          </a:r>
          <a:endParaRPr lang="ru-RU" sz="1800" dirty="0"/>
        </a:p>
      </dgm:t>
    </dgm:pt>
    <dgm:pt modelId="{EBFAD333-7B92-4149-ADBB-E30DFA76B1B8}" type="parTrans" cxnId="{164C7AA2-F0D1-480F-9039-7AC7C17820C9}">
      <dgm:prSet/>
      <dgm:spPr/>
      <dgm:t>
        <a:bodyPr/>
        <a:lstStyle/>
        <a:p>
          <a:endParaRPr lang="ru-RU"/>
        </a:p>
      </dgm:t>
    </dgm:pt>
    <dgm:pt modelId="{9D32ED05-FEB8-4E5D-8D82-E856C5BD1679}" type="sibTrans" cxnId="{164C7AA2-F0D1-480F-9039-7AC7C17820C9}">
      <dgm:prSet/>
      <dgm:spPr/>
      <dgm:t>
        <a:bodyPr/>
        <a:lstStyle/>
        <a:p>
          <a:endParaRPr lang="ru-RU"/>
        </a:p>
      </dgm:t>
    </dgm:pt>
    <dgm:pt modelId="{A8AA7825-6FFB-4475-853F-87C9B92AF052}">
      <dgm:prSet custT="1"/>
      <dgm:spPr/>
      <dgm:t>
        <a:bodyPr/>
        <a:lstStyle/>
        <a:p>
          <a:r>
            <a:rPr lang="ru-RU" sz="1800" dirty="0" smtClean="0"/>
            <a:t>В случае, если все депутатские мандаты или часть депутатских мандатов в представительном органе муниципального образования замещаются депутатами, избранными </a:t>
          </a:r>
          <a:r>
            <a:rPr lang="ru-RU" sz="1800" b="1" i="1" dirty="0" smtClean="0"/>
            <a:t>в составе списков кандидатов</a:t>
          </a:r>
          <a:r>
            <a:rPr lang="ru-RU" sz="1800" dirty="0" smtClean="0"/>
            <a:t>, выдвинутых избирательными объединениями, </a:t>
          </a:r>
          <a:r>
            <a:rPr lang="ru-RU" sz="1800" b="1" i="1" dirty="0" smtClean="0"/>
            <a:t>отзыв депутата не применяется</a:t>
          </a:r>
          <a:r>
            <a:rPr lang="ru-RU" sz="1800" dirty="0" smtClean="0"/>
            <a:t>.</a:t>
          </a:r>
          <a:endParaRPr lang="ru-RU" sz="1800" dirty="0"/>
        </a:p>
      </dgm:t>
    </dgm:pt>
    <dgm:pt modelId="{00B439A9-1CCE-4B78-AA53-296F25C87D36}" type="parTrans" cxnId="{8E975F99-F986-4CA8-AF5A-AC230A4D0376}">
      <dgm:prSet/>
      <dgm:spPr/>
      <dgm:t>
        <a:bodyPr/>
        <a:lstStyle/>
        <a:p>
          <a:endParaRPr lang="ru-RU"/>
        </a:p>
      </dgm:t>
    </dgm:pt>
    <dgm:pt modelId="{D54D8CB1-088D-4C7E-A5D6-5F80C26963A1}" type="sibTrans" cxnId="{8E975F99-F986-4CA8-AF5A-AC230A4D0376}">
      <dgm:prSet/>
      <dgm:spPr/>
      <dgm:t>
        <a:bodyPr/>
        <a:lstStyle/>
        <a:p>
          <a:endParaRPr lang="ru-RU"/>
        </a:p>
      </dgm:t>
    </dgm:pt>
    <dgm:pt modelId="{89A57706-68A1-4EB1-AA32-5EC4F4BDC0B2}" type="pres">
      <dgm:prSet presAssocID="{CCBB45F2-41BC-4750-A1A4-5E286F634214}" presName="Name0" presStyleCnt="0">
        <dgm:presLayoutVars>
          <dgm:chMax val="7"/>
          <dgm:dir/>
          <dgm:animLvl val="lvl"/>
          <dgm:resizeHandles val="exact"/>
        </dgm:presLayoutVars>
      </dgm:prSet>
      <dgm:spPr/>
      <dgm:t>
        <a:bodyPr/>
        <a:lstStyle/>
        <a:p>
          <a:endParaRPr lang="ru-RU"/>
        </a:p>
      </dgm:t>
    </dgm:pt>
    <dgm:pt modelId="{7650EEA5-00D4-4222-8E1E-4736206C9817}" type="pres">
      <dgm:prSet presAssocID="{7AF15DF8-6226-4609-A123-D969910B4B23}" presName="circle1" presStyleLbl="node1" presStyleIdx="0" presStyleCnt="4" custScaleX="82576" custLinFactNeighborX="7239" custLinFactNeighborY="4356"/>
      <dgm:spPr/>
    </dgm:pt>
    <dgm:pt modelId="{283E99A3-290E-404B-9436-F167D802B465}" type="pres">
      <dgm:prSet presAssocID="{7AF15DF8-6226-4609-A123-D969910B4B23}" presName="space" presStyleCnt="0"/>
      <dgm:spPr/>
    </dgm:pt>
    <dgm:pt modelId="{9089D29B-3549-4343-93F8-CC31022BC0C8}" type="pres">
      <dgm:prSet presAssocID="{7AF15DF8-6226-4609-A123-D969910B4B23}" presName="rect1" presStyleLbl="alignAcc1" presStyleIdx="0" presStyleCnt="4" custScaleX="117727" custScaleY="100000"/>
      <dgm:spPr/>
      <dgm:t>
        <a:bodyPr/>
        <a:lstStyle/>
        <a:p>
          <a:endParaRPr lang="ru-RU"/>
        </a:p>
      </dgm:t>
    </dgm:pt>
    <dgm:pt modelId="{546562DE-E7FF-43FD-BAE2-536031914000}" type="pres">
      <dgm:prSet presAssocID="{2E76FC81-B2FD-435B-A05F-1EE916F8A041}" presName="vertSpace2" presStyleLbl="node1" presStyleIdx="0" presStyleCnt="4"/>
      <dgm:spPr/>
    </dgm:pt>
    <dgm:pt modelId="{69CEA4C7-4868-4B33-A7D5-6061D853AA7B}" type="pres">
      <dgm:prSet presAssocID="{2E76FC81-B2FD-435B-A05F-1EE916F8A041}" presName="circle2" presStyleLbl="node1" presStyleIdx="1" presStyleCnt="4"/>
      <dgm:spPr/>
    </dgm:pt>
    <dgm:pt modelId="{270BA0FD-0CE3-4820-ACF4-D542A6910A41}" type="pres">
      <dgm:prSet presAssocID="{2E76FC81-B2FD-435B-A05F-1EE916F8A041}" presName="rect2" presStyleLbl="alignAcc1" presStyleIdx="1" presStyleCnt="4" custScaleX="108393" custScaleY="98457"/>
      <dgm:spPr/>
      <dgm:t>
        <a:bodyPr/>
        <a:lstStyle/>
        <a:p>
          <a:endParaRPr lang="ru-RU"/>
        </a:p>
      </dgm:t>
    </dgm:pt>
    <dgm:pt modelId="{A7B8C53A-6F9B-40E3-A28E-0357A2CE6180}" type="pres">
      <dgm:prSet presAssocID="{F530C947-0552-454E-876B-D57253DABE58}" presName="vertSpace3" presStyleLbl="node1" presStyleIdx="1" presStyleCnt="4"/>
      <dgm:spPr/>
    </dgm:pt>
    <dgm:pt modelId="{02612813-0A46-4355-AA1E-EE997B6645CC}" type="pres">
      <dgm:prSet presAssocID="{F530C947-0552-454E-876B-D57253DABE58}" presName="circle3" presStyleLbl="node1" presStyleIdx="2" presStyleCnt="4"/>
      <dgm:spPr/>
    </dgm:pt>
    <dgm:pt modelId="{CB1CD2DA-8953-483C-B845-A315E5677E6C}" type="pres">
      <dgm:prSet presAssocID="{F530C947-0552-454E-876B-D57253DABE58}" presName="rect3" presStyleLbl="alignAcc1" presStyleIdx="2" presStyleCnt="4" custScaleX="126184" custScaleY="117822" custLinFactNeighborX="-7349" custLinFactNeighborY="11882"/>
      <dgm:spPr/>
      <dgm:t>
        <a:bodyPr/>
        <a:lstStyle/>
        <a:p>
          <a:endParaRPr lang="ru-RU"/>
        </a:p>
      </dgm:t>
    </dgm:pt>
    <dgm:pt modelId="{EAF20E7F-82AF-499D-830F-33F08A743183}" type="pres">
      <dgm:prSet presAssocID="{A8AA7825-6FFB-4475-853F-87C9B92AF052}" presName="vertSpace4" presStyleLbl="node1" presStyleIdx="2" presStyleCnt="4"/>
      <dgm:spPr/>
    </dgm:pt>
    <dgm:pt modelId="{B515B9C1-CE78-4CC4-85BD-DD7121D4F522}" type="pres">
      <dgm:prSet presAssocID="{A8AA7825-6FFB-4475-853F-87C9B92AF052}" presName="circle4" presStyleLbl="node1" presStyleIdx="3" presStyleCnt="4"/>
      <dgm:spPr/>
    </dgm:pt>
    <dgm:pt modelId="{C42E7923-2A18-46AF-8E39-BBCDA8579D7B}" type="pres">
      <dgm:prSet presAssocID="{A8AA7825-6FFB-4475-853F-87C9B92AF052}" presName="rect4" presStyleLbl="alignAcc1" presStyleIdx="3" presStyleCnt="4" custScaleX="112787" custScaleY="109861" custLinFactNeighborX="193" custLinFactNeighborY="26283"/>
      <dgm:spPr/>
      <dgm:t>
        <a:bodyPr/>
        <a:lstStyle/>
        <a:p>
          <a:endParaRPr lang="ru-RU"/>
        </a:p>
      </dgm:t>
    </dgm:pt>
    <dgm:pt modelId="{EBD3FADD-8AB7-40D4-9DD0-EA9ED104D7F5}" type="pres">
      <dgm:prSet presAssocID="{7AF15DF8-6226-4609-A123-D969910B4B23}" presName="rect1ParTxNoCh" presStyleLbl="alignAcc1" presStyleIdx="3" presStyleCnt="4">
        <dgm:presLayoutVars>
          <dgm:chMax val="1"/>
          <dgm:bulletEnabled val="1"/>
        </dgm:presLayoutVars>
      </dgm:prSet>
      <dgm:spPr/>
      <dgm:t>
        <a:bodyPr/>
        <a:lstStyle/>
        <a:p>
          <a:endParaRPr lang="ru-RU"/>
        </a:p>
      </dgm:t>
    </dgm:pt>
    <dgm:pt modelId="{5000F0B6-2D3A-464A-AFEF-662EB6D37CE6}" type="pres">
      <dgm:prSet presAssocID="{2E76FC81-B2FD-435B-A05F-1EE916F8A041}" presName="rect2ParTxNoCh" presStyleLbl="alignAcc1" presStyleIdx="3" presStyleCnt="4">
        <dgm:presLayoutVars>
          <dgm:chMax val="1"/>
          <dgm:bulletEnabled val="1"/>
        </dgm:presLayoutVars>
      </dgm:prSet>
      <dgm:spPr/>
      <dgm:t>
        <a:bodyPr/>
        <a:lstStyle/>
        <a:p>
          <a:endParaRPr lang="ru-RU"/>
        </a:p>
      </dgm:t>
    </dgm:pt>
    <dgm:pt modelId="{7EDDFFAA-D8A6-4194-B585-A1599DA715F5}" type="pres">
      <dgm:prSet presAssocID="{F530C947-0552-454E-876B-D57253DABE58}" presName="rect3ParTxNoCh" presStyleLbl="alignAcc1" presStyleIdx="3" presStyleCnt="4">
        <dgm:presLayoutVars>
          <dgm:chMax val="1"/>
          <dgm:bulletEnabled val="1"/>
        </dgm:presLayoutVars>
      </dgm:prSet>
      <dgm:spPr/>
      <dgm:t>
        <a:bodyPr/>
        <a:lstStyle/>
        <a:p>
          <a:endParaRPr lang="ru-RU"/>
        </a:p>
      </dgm:t>
    </dgm:pt>
    <dgm:pt modelId="{DE638651-7C7E-40EF-B119-7C1381559B50}" type="pres">
      <dgm:prSet presAssocID="{A8AA7825-6FFB-4475-853F-87C9B92AF052}" presName="rect4ParTxNoCh" presStyleLbl="alignAcc1" presStyleIdx="3" presStyleCnt="4">
        <dgm:presLayoutVars>
          <dgm:chMax val="1"/>
          <dgm:bulletEnabled val="1"/>
        </dgm:presLayoutVars>
      </dgm:prSet>
      <dgm:spPr/>
      <dgm:t>
        <a:bodyPr/>
        <a:lstStyle/>
        <a:p>
          <a:endParaRPr lang="ru-RU"/>
        </a:p>
      </dgm:t>
    </dgm:pt>
  </dgm:ptLst>
  <dgm:cxnLst>
    <dgm:cxn modelId="{93357525-1A0F-4569-A12E-4A4C51A9CF76}" type="presOf" srcId="{7AF15DF8-6226-4609-A123-D969910B4B23}" destId="{9089D29B-3549-4343-93F8-CC31022BC0C8}" srcOrd="0" destOrd="0" presId="urn:microsoft.com/office/officeart/2005/8/layout/target3"/>
    <dgm:cxn modelId="{79445749-FFDF-482B-8CB6-E1249A3F7858}" srcId="{CCBB45F2-41BC-4750-A1A4-5E286F634214}" destId="{7AF15DF8-6226-4609-A123-D969910B4B23}" srcOrd="0" destOrd="0" parTransId="{43975D47-F6C0-40C1-8362-67879C60E1BE}" sibTransId="{12F88DF5-9C44-418F-B743-C7878492BBAA}"/>
    <dgm:cxn modelId="{2C3EB9BD-FE5E-420F-9921-ACB9C04BE508}" type="presOf" srcId="{7AF15DF8-6226-4609-A123-D969910B4B23}" destId="{EBD3FADD-8AB7-40D4-9DD0-EA9ED104D7F5}" srcOrd="1" destOrd="0" presId="urn:microsoft.com/office/officeart/2005/8/layout/target3"/>
    <dgm:cxn modelId="{48FC53B1-01C2-4883-9C23-178E2046BED6}" type="presOf" srcId="{F530C947-0552-454E-876B-D57253DABE58}" destId="{CB1CD2DA-8953-483C-B845-A315E5677E6C}" srcOrd="0" destOrd="0" presId="urn:microsoft.com/office/officeart/2005/8/layout/target3"/>
    <dgm:cxn modelId="{F8181405-CB56-4DD3-8E1B-9C629F42F470}" type="presOf" srcId="{2E76FC81-B2FD-435B-A05F-1EE916F8A041}" destId="{5000F0B6-2D3A-464A-AFEF-662EB6D37CE6}" srcOrd="1" destOrd="0" presId="urn:microsoft.com/office/officeart/2005/8/layout/target3"/>
    <dgm:cxn modelId="{E8894977-4618-4614-A859-BA895C85F145}" type="presOf" srcId="{2E76FC81-B2FD-435B-A05F-1EE916F8A041}" destId="{270BA0FD-0CE3-4820-ACF4-D542A6910A41}" srcOrd="0" destOrd="0" presId="urn:microsoft.com/office/officeart/2005/8/layout/target3"/>
    <dgm:cxn modelId="{E9C48365-03E9-4D7F-AB91-E02ECBFAE55C}" type="presOf" srcId="{A8AA7825-6FFB-4475-853F-87C9B92AF052}" destId="{DE638651-7C7E-40EF-B119-7C1381559B50}" srcOrd="1" destOrd="0" presId="urn:microsoft.com/office/officeart/2005/8/layout/target3"/>
    <dgm:cxn modelId="{43A8CD1C-1427-45CB-8C72-BD6DE3521CDA}" srcId="{CCBB45F2-41BC-4750-A1A4-5E286F634214}" destId="{2E76FC81-B2FD-435B-A05F-1EE916F8A041}" srcOrd="1" destOrd="0" parTransId="{1F4C72CF-D83A-4268-BED7-5A2A6B80338C}" sibTransId="{2292D87F-5ADA-4B06-A8AE-A428F8A9D678}"/>
    <dgm:cxn modelId="{8E975F99-F986-4CA8-AF5A-AC230A4D0376}" srcId="{CCBB45F2-41BC-4750-A1A4-5E286F634214}" destId="{A8AA7825-6FFB-4475-853F-87C9B92AF052}" srcOrd="3" destOrd="0" parTransId="{00B439A9-1CCE-4B78-AA53-296F25C87D36}" sibTransId="{D54D8CB1-088D-4C7E-A5D6-5F80C26963A1}"/>
    <dgm:cxn modelId="{164C7AA2-F0D1-480F-9039-7AC7C17820C9}" srcId="{CCBB45F2-41BC-4750-A1A4-5E286F634214}" destId="{F530C947-0552-454E-876B-D57253DABE58}" srcOrd="2" destOrd="0" parTransId="{EBFAD333-7B92-4149-ADBB-E30DFA76B1B8}" sibTransId="{9D32ED05-FEB8-4E5D-8D82-E856C5BD1679}"/>
    <dgm:cxn modelId="{5A81A8D4-B23D-4C3C-B23D-0892EA5B9388}" type="presOf" srcId="{A8AA7825-6FFB-4475-853F-87C9B92AF052}" destId="{C42E7923-2A18-46AF-8E39-BBCDA8579D7B}" srcOrd="0" destOrd="0" presId="urn:microsoft.com/office/officeart/2005/8/layout/target3"/>
    <dgm:cxn modelId="{2E76180D-1843-45AF-8398-64392FD30192}" type="presOf" srcId="{F530C947-0552-454E-876B-D57253DABE58}" destId="{7EDDFFAA-D8A6-4194-B585-A1599DA715F5}" srcOrd="1" destOrd="0" presId="urn:microsoft.com/office/officeart/2005/8/layout/target3"/>
    <dgm:cxn modelId="{050A181F-D908-4094-8C67-674656666BD8}" type="presOf" srcId="{CCBB45F2-41BC-4750-A1A4-5E286F634214}" destId="{89A57706-68A1-4EB1-AA32-5EC4F4BDC0B2}" srcOrd="0" destOrd="0" presId="urn:microsoft.com/office/officeart/2005/8/layout/target3"/>
    <dgm:cxn modelId="{4D288590-DB10-497E-BCD4-A5155F133531}" type="presParOf" srcId="{89A57706-68A1-4EB1-AA32-5EC4F4BDC0B2}" destId="{7650EEA5-00D4-4222-8E1E-4736206C9817}" srcOrd="0" destOrd="0" presId="urn:microsoft.com/office/officeart/2005/8/layout/target3"/>
    <dgm:cxn modelId="{78C1A873-DA39-4E99-814F-12C8B2C599CC}" type="presParOf" srcId="{89A57706-68A1-4EB1-AA32-5EC4F4BDC0B2}" destId="{283E99A3-290E-404B-9436-F167D802B465}" srcOrd="1" destOrd="0" presId="urn:microsoft.com/office/officeart/2005/8/layout/target3"/>
    <dgm:cxn modelId="{06E4623E-8D2E-4C97-B2DC-E69CA9030ACF}" type="presParOf" srcId="{89A57706-68A1-4EB1-AA32-5EC4F4BDC0B2}" destId="{9089D29B-3549-4343-93F8-CC31022BC0C8}" srcOrd="2" destOrd="0" presId="urn:microsoft.com/office/officeart/2005/8/layout/target3"/>
    <dgm:cxn modelId="{2E651EDF-7C29-4BA9-9263-E67AAD0944FD}" type="presParOf" srcId="{89A57706-68A1-4EB1-AA32-5EC4F4BDC0B2}" destId="{546562DE-E7FF-43FD-BAE2-536031914000}" srcOrd="3" destOrd="0" presId="urn:microsoft.com/office/officeart/2005/8/layout/target3"/>
    <dgm:cxn modelId="{1864AE50-B250-4F5C-80ED-65B63120AACF}" type="presParOf" srcId="{89A57706-68A1-4EB1-AA32-5EC4F4BDC0B2}" destId="{69CEA4C7-4868-4B33-A7D5-6061D853AA7B}" srcOrd="4" destOrd="0" presId="urn:microsoft.com/office/officeart/2005/8/layout/target3"/>
    <dgm:cxn modelId="{E529A8E6-4CF7-4F65-A71E-57BBAFB8A56E}" type="presParOf" srcId="{89A57706-68A1-4EB1-AA32-5EC4F4BDC0B2}" destId="{270BA0FD-0CE3-4820-ACF4-D542A6910A41}" srcOrd="5" destOrd="0" presId="urn:microsoft.com/office/officeart/2005/8/layout/target3"/>
    <dgm:cxn modelId="{63DF7A75-2718-46D7-B0C6-6E8A329170A0}" type="presParOf" srcId="{89A57706-68A1-4EB1-AA32-5EC4F4BDC0B2}" destId="{A7B8C53A-6F9B-40E3-A28E-0357A2CE6180}" srcOrd="6" destOrd="0" presId="urn:microsoft.com/office/officeart/2005/8/layout/target3"/>
    <dgm:cxn modelId="{BF2755D2-1165-4659-95E9-0AFB44F643A0}" type="presParOf" srcId="{89A57706-68A1-4EB1-AA32-5EC4F4BDC0B2}" destId="{02612813-0A46-4355-AA1E-EE997B6645CC}" srcOrd="7" destOrd="0" presId="urn:microsoft.com/office/officeart/2005/8/layout/target3"/>
    <dgm:cxn modelId="{65F213AF-1DE2-4DAB-BB64-9184F6DF5825}" type="presParOf" srcId="{89A57706-68A1-4EB1-AA32-5EC4F4BDC0B2}" destId="{CB1CD2DA-8953-483C-B845-A315E5677E6C}" srcOrd="8" destOrd="0" presId="urn:microsoft.com/office/officeart/2005/8/layout/target3"/>
    <dgm:cxn modelId="{28610CC2-9502-4C41-AB49-CF7632B25BB4}" type="presParOf" srcId="{89A57706-68A1-4EB1-AA32-5EC4F4BDC0B2}" destId="{EAF20E7F-82AF-499D-830F-33F08A743183}" srcOrd="9" destOrd="0" presId="urn:microsoft.com/office/officeart/2005/8/layout/target3"/>
    <dgm:cxn modelId="{2820FE5E-804F-4A04-A1F2-7C5064B3D49D}" type="presParOf" srcId="{89A57706-68A1-4EB1-AA32-5EC4F4BDC0B2}" destId="{B515B9C1-CE78-4CC4-85BD-DD7121D4F522}" srcOrd="10" destOrd="0" presId="urn:microsoft.com/office/officeart/2005/8/layout/target3"/>
    <dgm:cxn modelId="{B7CE25B9-0209-4810-9C83-5AAE870F85EA}" type="presParOf" srcId="{89A57706-68A1-4EB1-AA32-5EC4F4BDC0B2}" destId="{C42E7923-2A18-46AF-8E39-BBCDA8579D7B}" srcOrd="11" destOrd="0" presId="urn:microsoft.com/office/officeart/2005/8/layout/target3"/>
    <dgm:cxn modelId="{DE08DCCA-26B0-4987-BABA-083CCFB723BC}" type="presParOf" srcId="{89A57706-68A1-4EB1-AA32-5EC4F4BDC0B2}" destId="{EBD3FADD-8AB7-40D4-9DD0-EA9ED104D7F5}" srcOrd="12" destOrd="0" presId="urn:microsoft.com/office/officeart/2005/8/layout/target3"/>
    <dgm:cxn modelId="{B2409DAF-E14C-414B-A967-9FBADBE2662F}" type="presParOf" srcId="{89A57706-68A1-4EB1-AA32-5EC4F4BDC0B2}" destId="{5000F0B6-2D3A-464A-AFEF-662EB6D37CE6}" srcOrd="13" destOrd="0" presId="urn:microsoft.com/office/officeart/2005/8/layout/target3"/>
    <dgm:cxn modelId="{078DC280-3854-4AF8-BC76-D981077BFED4}" type="presParOf" srcId="{89A57706-68A1-4EB1-AA32-5EC4F4BDC0B2}" destId="{7EDDFFAA-D8A6-4194-B585-A1599DA715F5}" srcOrd="14" destOrd="0" presId="urn:microsoft.com/office/officeart/2005/8/layout/target3"/>
    <dgm:cxn modelId="{757BC5F9-412E-4FC2-9D58-D9B310B419D5}" type="presParOf" srcId="{89A57706-68A1-4EB1-AA32-5EC4F4BDC0B2}" destId="{DE638651-7C7E-40EF-B119-7C1381559B50}" srcOrd="15" destOrd="0" presId="urn:microsoft.com/office/officeart/2005/8/layout/target3"/>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1.xml><?xml version="1.0" encoding="utf-8"?>
<dgm:dataModel xmlns:dgm="http://schemas.openxmlformats.org/drawingml/2006/diagram" xmlns:a="http://schemas.openxmlformats.org/drawingml/2006/main">
  <dgm:ptLst>
    <dgm:pt modelId="{2AA4C920-0EC6-4DB2-8617-6D8752255339}" type="doc">
      <dgm:prSet loTypeId="urn:microsoft.com/office/officeart/2005/8/layout/vList2" loCatId="list" qsTypeId="urn:microsoft.com/office/officeart/2005/8/quickstyle/simple1" qsCatId="simple" csTypeId="urn:microsoft.com/office/officeart/2005/8/colors/accent1_1" csCatId="accent1" phldr="1"/>
      <dgm:spPr/>
      <dgm:t>
        <a:bodyPr/>
        <a:lstStyle/>
        <a:p>
          <a:endParaRPr lang="ru-RU"/>
        </a:p>
      </dgm:t>
    </dgm:pt>
    <dgm:pt modelId="{3E98EB19-5A62-4B07-975A-A55BAA660FAD}">
      <dgm:prSet phldrT="[Текст]" custT="1"/>
      <dgm:spPr/>
      <dgm:t>
        <a:bodyPr/>
        <a:lstStyle/>
        <a:p>
          <a:pPr>
            <a:spcAft>
              <a:spcPts val="0"/>
            </a:spcAft>
          </a:pPr>
          <a:r>
            <a:rPr lang="ru-RU" sz="1600" dirty="0" smtClean="0"/>
            <a:t>Проводится в поселении с численностью жителей, обладающих избирательным правом </a:t>
          </a:r>
          <a:r>
            <a:rPr lang="ru-RU" sz="1600" b="1" i="1" dirty="0" smtClean="0"/>
            <a:t>не более 100 человек </a:t>
          </a:r>
          <a:r>
            <a:rPr lang="ru-RU" sz="1600" dirty="0" smtClean="0"/>
            <a:t>для решения вопросов местного значения.</a:t>
          </a:r>
          <a:endParaRPr lang="ru-RU" sz="1600" dirty="0"/>
        </a:p>
      </dgm:t>
    </dgm:pt>
    <dgm:pt modelId="{C7668816-E952-407E-AF06-1B9EA40AE392}" type="parTrans" cxnId="{CEF8EF5E-FC2A-4187-8530-0EDBFDA33691}">
      <dgm:prSet/>
      <dgm:spPr/>
      <dgm:t>
        <a:bodyPr/>
        <a:lstStyle/>
        <a:p>
          <a:endParaRPr lang="ru-RU"/>
        </a:p>
      </dgm:t>
    </dgm:pt>
    <dgm:pt modelId="{C202FD07-AAD7-4E66-A9EA-B55889B7DEC0}" type="sibTrans" cxnId="{CEF8EF5E-FC2A-4187-8530-0EDBFDA33691}">
      <dgm:prSet/>
      <dgm:spPr/>
      <dgm:t>
        <a:bodyPr/>
        <a:lstStyle/>
        <a:p>
          <a:endParaRPr lang="ru-RU"/>
        </a:p>
      </dgm:t>
    </dgm:pt>
    <dgm:pt modelId="{524ACBF7-6D01-4E51-8FBA-D4E11215E7CF}">
      <dgm:prSet custT="1"/>
      <dgm:spPr/>
      <dgm:t>
        <a:bodyPr/>
        <a:lstStyle/>
        <a:p>
          <a:pPr>
            <a:spcAft>
              <a:spcPts val="0"/>
            </a:spcAft>
          </a:pPr>
          <a:r>
            <a:rPr lang="ru-RU" sz="1600" dirty="0" smtClean="0"/>
            <a:t>Осуществляет  </a:t>
          </a:r>
          <a:r>
            <a:rPr lang="ru-RU" sz="1600" b="1" i="1" dirty="0" smtClean="0"/>
            <a:t>полномочия представительного органа </a:t>
          </a:r>
          <a:r>
            <a:rPr lang="ru-RU" sz="1600" dirty="0" smtClean="0"/>
            <a:t>муниципального образования.</a:t>
          </a:r>
          <a:endParaRPr lang="ru-RU" sz="1600" dirty="0"/>
        </a:p>
      </dgm:t>
    </dgm:pt>
    <dgm:pt modelId="{0C2CD500-5D05-4F6D-BFFE-B4190F29DBFE}" type="parTrans" cxnId="{676F55E6-A44F-4876-8A89-D3510A86AAA4}">
      <dgm:prSet/>
      <dgm:spPr/>
      <dgm:t>
        <a:bodyPr/>
        <a:lstStyle/>
        <a:p>
          <a:endParaRPr lang="ru-RU"/>
        </a:p>
      </dgm:t>
    </dgm:pt>
    <dgm:pt modelId="{6BE478B1-93F8-4997-8FFA-31F1B9F7819E}" type="sibTrans" cxnId="{676F55E6-A44F-4876-8A89-D3510A86AAA4}">
      <dgm:prSet/>
      <dgm:spPr/>
      <dgm:t>
        <a:bodyPr/>
        <a:lstStyle/>
        <a:p>
          <a:endParaRPr lang="ru-RU"/>
        </a:p>
      </dgm:t>
    </dgm:pt>
    <dgm:pt modelId="{ED0CBE52-0440-4E57-9A48-733D67ECC987}">
      <dgm:prSet custT="1"/>
      <dgm:spPr/>
      <dgm:t>
        <a:bodyPr/>
        <a:lstStyle/>
        <a:p>
          <a:pPr>
            <a:spcAft>
              <a:spcPts val="0"/>
            </a:spcAft>
          </a:pPr>
          <a:r>
            <a:rPr lang="ru-RU" sz="1600" b="1" i="1" dirty="0" smtClean="0"/>
            <a:t>Может созываться </a:t>
          </a:r>
          <a:r>
            <a:rPr lang="ru-RU" sz="1600" dirty="0" smtClean="0"/>
            <a:t>главой муниципального образования самостоятельно либо по инициативе группы жителей поселения численностью не менее 10 человек.</a:t>
          </a:r>
          <a:endParaRPr lang="ru-RU" sz="1600" dirty="0"/>
        </a:p>
      </dgm:t>
    </dgm:pt>
    <dgm:pt modelId="{D4004B63-2667-47E3-8F3B-50CDD798BE32}" type="parTrans" cxnId="{BC7CE30F-C41B-4AA7-8E69-AAE0B51147F0}">
      <dgm:prSet/>
      <dgm:spPr/>
      <dgm:t>
        <a:bodyPr/>
        <a:lstStyle/>
        <a:p>
          <a:endParaRPr lang="ru-RU"/>
        </a:p>
      </dgm:t>
    </dgm:pt>
    <dgm:pt modelId="{12F85190-341F-4216-8086-407862BF94F2}" type="sibTrans" cxnId="{BC7CE30F-C41B-4AA7-8E69-AAE0B51147F0}">
      <dgm:prSet/>
      <dgm:spPr/>
      <dgm:t>
        <a:bodyPr/>
        <a:lstStyle/>
        <a:p>
          <a:endParaRPr lang="ru-RU"/>
        </a:p>
      </dgm:t>
    </dgm:pt>
    <dgm:pt modelId="{53526C25-F25F-4DD2-9596-D0D0C36449C0}">
      <dgm:prSet custT="1"/>
      <dgm:spPr/>
      <dgm:t>
        <a:bodyPr/>
        <a:lstStyle/>
        <a:p>
          <a:pPr>
            <a:spcAft>
              <a:spcPts val="0"/>
            </a:spcAft>
          </a:pPr>
          <a:r>
            <a:rPr lang="ru-RU" sz="1600" dirty="0" smtClean="0"/>
            <a:t>Проведение </a:t>
          </a:r>
          <a:r>
            <a:rPr lang="ru-RU" sz="1600" b="1" i="1" dirty="0" smtClean="0"/>
            <a:t>обеспечивается главой местной администрации</a:t>
          </a:r>
          <a:r>
            <a:rPr lang="ru-RU" sz="1600" dirty="0" smtClean="0"/>
            <a:t>.</a:t>
          </a:r>
          <a:endParaRPr lang="ru-RU" sz="1600" dirty="0"/>
        </a:p>
      </dgm:t>
    </dgm:pt>
    <dgm:pt modelId="{10E8C6FC-021A-4EF4-981D-DF08473353EA}" type="parTrans" cxnId="{698FA9AD-D946-4A66-9049-553672C593E0}">
      <dgm:prSet/>
      <dgm:spPr/>
      <dgm:t>
        <a:bodyPr/>
        <a:lstStyle/>
        <a:p>
          <a:endParaRPr lang="ru-RU"/>
        </a:p>
      </dgm:t>
    </dgm:pt>
    <dgm:pt modelId="{8924F124-32B6-47FD-9651-AA21E8914818}" type="sibTrans" cxnId="{698FA9AD-D946-4A66-9049-553672C593E0}">
      <dgm:prSet/>
      <dgm:spPr/>
      <dgm:t>
        <a:bodyPr/>
        <a:lstStyle/>
        <a:p>
          <a:endParaRPr lang="ru-RU"/>
        </a:p>
      </dgm:t>
    </dgm:pt>
    <dgm:pt modelId="{50B1694A-4E17-45F0-BD38-168DC71FF17B}">
      <dgm:prSet custT="1"/>
      <dgm:spPr/>
      <dgm:t>
        <a:bodyPr/>
        <a:lstStyle/>
        <a:p>
          <a:pPr>
            <a:spcAft>
              <a:spcPts val="0"/>
            </a:spcAft>
          </a:pPr>
          <a:r>
            <a:rPr lang="ru-RU" sz="1600" dirty="0" smtClean="0"/>
            <a:t>Участие в сходе граждан выборных должностных лиц местного самоуправления является обязательным.</a:t>
          </a:r>
        </a:p>
      </dgm:t>
    </dgm:pt>
    <dgm:pt modelId="{B3CAACB9-C6EC-46A5-AD11-0122C8058B10}" type="parTrans" cxnId="{17573295-7B49-4DF0-95E5-5A71AADC45AB}">
      <dgm:prSet/>
      <dgm:spPr/>
      <dgm:t>
        <a:bodyPr/>
        <a:lstStyle/>
        <a:p>
          <a:endParaRPr lang="ru-RU"/>
        </a:p>
      </dgm:t>
    </dgm:pt>
    <dgm:pt modelId="{C37A8E0C-2217-41AE-B79E-A8143451268A}" type="sibTrans" cxnId="{17573295-7B49-4DF0-95E5-5A71AADC45AB}">
      <dgm:prSet/>
      <dgm:spPr/>
      <dgm:t>
        <a:bodyPr/>
        <a:lstStyle/>
        <a:p>
          <a:endParaRPr lang="ru-RU"/>
        </a:p>
      </dgm:t>
    </dgm:pt>
    <dgm:pt modelId="{725D2CEF-E0E7-4838-919C-088EF6FD3203}">
      <dgm:prSet custT="1"/>
      <dgm:spPr/>
      <dgm:t>
        <a:bodyPr/>
        <a:lstStyle/>
        <a:p>
          <a:pPr>
            <a:spcAft>
              <a:spcPts val="0"/>
            </a:spcAft>
          </a:pPr>
          <a:r>
            <a:rPr lang="ru-RU" sz="1600" dirty="0" smtClean="0"/>
            <a:t>На сходе граждан </a:t>
          </a:r>
          <a:r>
            <a:rPr lang="ru-RU" sz="1600" b="1" i="1" dirty="0" smtClean="0"/>
            <a:t>председательствует глава муниципального образования </a:t>
          </a:r>
          <a:r>
            <a:rPr lang="ru-RU" sz="1600" dirty="0" smtClean="0"/>
            <a:t>или иное лицо, избираемое сходом граждан.</a:t>
          </a:r>
          <a:endParaRPr lang="ru-RU" sz="1600" dirty="0"/>
        </a:p>
      </dgm:t>
    </dgm:pt>
    <dgm:pt modelId="{97C903C1-7D86-4F9B-9CD5-539DC4567066}" type="parTrans" cxnId="{63D33528-BA03-4A52-8E5E-F184EF5AC3C8}">
      <dgm:prSet/>
      <dgm:spPr/>
      <dgm:t>
        <a:bodyPr/>
        <a:lstStyle/>
        <a:p>
          <a:endParaRPr lang="ru-RU"/>
        </a:p>
      </dgm:t>
    </dgm:pt>
    <dgm:pt modelId="{9785B41F-0B4A-4A58-A4D8-4573DDCE4695}" type="sibTrans" cxnId="{63D33528-BA03-4A52-8E5E-F184EF5AC3C8}">
      <dgm:prSet/>
      <dgm:spPr/>
      <dgm:t>
        <a:bodyPr/>
        <a:lstStyle/>
        <a:p>
          <a:endParaRPr lang="ru-RU"/>
        </a:p>
      </dgm:t>
    </dgm:pt>
    <dgm:pt modelId="{C804B64D-F94E-4FAC-8F24-9EBBFA156773}">
      <dgm:prSet custT="1"/>
      <dgm:spPr/>
      <dgm:t>
        <a:bodyPr/>
        <a:lstStyle/>
        <a:p>
          <a:pPr>
            <a:spcAft>
              <a:spcPts val="0"/>
            </a:spcAft>
          </a:pPr>
          <a:r>
            <a:rPr lang="ru-RU" sz="1600" dirty="0" smtClean="0"/>
            <a:t> Решение считается </a:t>
          </a:r>
          <a:r>
            <a:rPr lang="ru-RU" sz="1600" b="1" i="1" dirty="0" smtClean="0"/>
            <a:t>принятым,</a:t>
          </a:r>
          <a:r>
            <a:rPr lang="ru-RU" sz="1600" dirty="0" smtClean="0"/>
            <a:t> если за него проголосовало </a:t>
          </a:r>
          <a:r>
            <a:rPr lang="ru-RU" sz="1600" b="1" i="1" dirty="0" smtClean="0"/>
            <a:t>более половины участников </a:t>
          </a:r>
          <a:r>
            <a:rPr lang="ru-RU" sz="1600" dirty="0" smtClean="0"/>
            <a:t>схода граждан.</a:t>
          </a:r>
          <a:endParaRPr lang="ru-RU" sz="1600" dirty="0"/>
        </a:p>
      </dgm:t>
    </dgm:pt>
    <dgm:pt modelId="{8442594F-0845-475F-8B20-38C1E5F0DA8C}" type="parTrans" cxnId="{ADBCF5FE-46E4-4F38-AD49-9F58D63938FA}">
      <dgm:prSet/>
      <dgm:spPr/>
      <dgm:t>
        <a:bodyPr/>
        <a:lstStyle/>
        <a:p>
          <a:endParaRPr lang="ru-RU"/>
        </a:p>
      </dgm:t>
    </dgm:pt>
    <dgm:pt modelId="{2E4795F7-5383-4EE0-A359-44507129C368}" type="sibTrans" cxnId="{ADBCF5FE-46E4-4F38-AD49-9F58D63938FA}">
      <dgm:prSet/>
      <dgm:spPr/>
      <dgm:t>
        <a:bodyPr/>
        <a:lstStyle/>
        <a:p>
          <a:endParaRPr lang="ru-RU"/>
        </a:p>
      </dgm:t>
    </dgm:pt>
    <dgm:pt modelId="{0F6E91AD-D4AB-49DC-A232-71BBB52D43E3}">
      <dgm:prSet custT="1"/>
      <dgm:spPr/>
      <dgm:t>
        <a:bodyPr/>
        <a:lstStyle/>
        <a:p>
          <a:pPr>
            <a:spcAft>
              <a:spcPts val="0"/>
            </a:spcAft>
          </a:pPr>
          <a:r>
            <a:rPr lang="ru-RU" sz="1600" dirty="0" smtClean="0"/>
            <a:t>Решения </a:t>
          </a:r>
          <a:r>
            <a:rPr lang="ru-RU" sz="1600" b="1" i="1" dirty="0" smtClean="0"/>
            <a:t>подлежат обязательному исполнению </a:t>
          </a:r>
          <a:r>
            <a:rPr lang="ru-RU" sz="1600" dirty="0" smtClean="0"/>
            <a:t>на территории поселения.</a:t>
          </a:r>
          <a:endParaRPr lang="ru-RU" sz="1600" dirty="0"/>
        </a:p>
      </dgm:t>
    </dgm:pt>
    <dgm:pt modelId="{27E36C7F-846E-4BC5-8180-A9E4101BBE45}" type="parTrans" cxnId="{88B96335-0791-4BE8-BCDB-0D6DA75D94FF}">
      <dgm:prSet/>
      <dgm:spPr/>
      <dgm:t>
        <a:bodyPr/>
        <a:lstStyle/>
        <a:p>
          <a:endParaRPr lang="ru-RU"/>
        </a:p>
      </dgm:t>
    </dgm:pt>
    <dgm:pt modelId="{37C7AF1B-95B1-476A-A207-5E90A3E78445}" type="sibTrans" cxnId="{88B96335-0791-4BE8-BCDB-0D6DA75D94FF}">
      <dgm:prSet/>
      <dgm:spPr/>
      <dgm:t>
        <a:bodyPr/>
        <a:lstStyle/>
        <a:p>
          <a:endParaRPr lang="ru-RU"/>
        </a:p>
      </dgm:t>
    </dgm:pt>
    <dgm:pt modelId="{450865E9-3061-476E-A3B5-5AC671A2E026}">
      <dgm:prSet custT="1"/>
      <dgm:spPr/>
      <dgm:t>
        <a:bodyPr/>
        <a:lstStyle/>
        <a:p>
          <a:pPr>
            <a:spcAft>
              <a:spcPts val="0"/>
            </a:spcAft>
          </a:pPr>
          <a:r>
            <a:rPr lang="ru-RU" sz="1600" dirty="0" smtClean="0"/>
            <a:t>Органы и должностные лица местного самоуправления обеспечивают исполнение решений.</a:t>
          </a:r>
          <a:endParaRPr lang="ru-RU" sz="1600" dirty="0"/>
        </a:p>
      </dgm:t>
    </dgm:pt>
    <dgm:pt modelId="{2ACB8C5D-256B-4C8B-A8FB-BCA763110477}" type="parTrans" cxnId="{F5F48D7C-BF3C-457F-99B4-068FC5B9434A}">
      <dgm:prSet/>
      <dgm:spPr/>
      <dgm:t>
        <a:bodyPr/>
        <a:lstStyle/>
        <a:p>
          <a:endParaRPr lang="ru-RU"/>
        </a:p>
      </dgm:t>
    </dgm:pt>
    <dgm:pt modelId="{DC4162E5-274E-4D1A-88C6-A027BB3689D0}" type="sibTrans" cxnId="{F5F48D7C-BF3C-457F-99B4-068FC5B9434A}">
      <dgm:prSet/>
      <dgm:spPr/>
      <dgm:t>
        <a:bodyPr/>
        <a:lstStyle/>
        <a:p>
          <a:endParaRPr lang="ru-RU"/>
        </a:p>
      </dgm:t>
    </dgm:pt>
    <dgm:pt modelId="{DF0E7122-7334-460F-AF68-A183C2D58CDF}">
      <dgm:prSet custT="1"/>
      <dgm:spPr/>
      <dgm:t>
        <a:bodyPr/>
        <a:lstStyle/>
        <a:p>
          <a:pPr>
            <a:spcAft>
              <a:spcPts val="0"/>
            </a:spcAft>
          </a:pPr>
          <a:r>
            <a:rPr lang="ru-RU" sz="1600" dirty="0" smtClean="0"/>
            <a:t>Решения </a:t>
          </a:r>
          <a:r>
            <a:rPr lang="ru-RU" sz="1600" b="1" i="1" dirty="0" smtClean="0"/>
            <a:t>подлежат официальному опубликованию </a:t>
          </a:r>
          <a:r>
            <a:rPr lang="ru-RU" sz="1600" dirty="0" smtClean="0"/>
            <a:t>(обнародованию).</a:t>
          </a:r>
          <a:endParaRPr lang="ru-RU" sz="1600" dirty="0"/>
        </a:p>
      </dgm:t>
    </dgm:pt>
    <dgm:pt modelId="{B3FB0EF3-9819-48F2-B39B-12F744D441CE}" type="parTrans" cxnId="{C6F51DF8-11D8-4634-B717-F44F19B069F9}">
      <dgm:prSet/>
      <dgm:spPr/>
      <dgm:t>
        <a:bodyPr/>
        <a:lstStyle/>
        <a:p>
          <a:endParaRPr lang="ru-RU"/>
        </a:p>
      </dgm:t>
    </dgm:pt>
    <dgm:pt modelId="{DE5A8AF2-CCA1-43A1-AA9F-89DF7D1574F2}" type="sibTrans" cxnId="{C6F51DF8-11D8-4634-B717-F44F19B069F9}">
      <dgm:prSet/>
      <dgm:spPr/>
      <dgm:t>
        <a:bodyPr/>
        <a:lstStyle/>
        <a:p>
          <a:endParaRPr lang="ru-RU"/>
        </a:p>
      </dgm:t>
    </dgm:pt>
    <dgm:pt modelId="{65AB1654-5C11-445C-9F6F-AEA6DA671D7D}">
      <dgm:prSet phldrT="[Текст]" custT="1"/>
      <dgm:spPr/>
      <dgm:t>
        <a:bodyPr/>
        <a:lstStyle/>
        <a:p>
          <a:pPr>
            <a:spcAft>
              <a:spcPts val="0"/>
            </a:spcAft>
          </a:pPr>
          <a:r>
            <a:rPr lang="ru-RU" sz="1600" dirty="0" smtClean="0"/>
            <a:t> М</a:t>
          </a:r>
          <a:r>
            <a:rPr lang="ru-RU" sz="1600" b="1" i="1" dirty="0" smtClean="0"/>
            <a:t>ожет проводиться </a:t>
          </a:r>
          <a:r>
            <a:rPr lang="ru-RU" sz="1600" dirty="0" smtClean="0"/>
            <a:t>в поселении с численностью жителей, обладающих избирательным правом, </a:t>
          </a:r>
          <a:r>
            <a:rPr lang="ru-RU" sz="1600" b="1" i="1" dirty="0" smtClean="0"/>
            <a:t>более 100 и не более 300 </a:t>
          </a:r>
          <a:r>
            <a:rPr lang="ru-RU" sz="1600" dirty="0" smtClean="0"/>
            <a:t>человек для решения вопросов местного значения.</a:t>
          </a:r>
          <a:endParaRPr lang="ru-RU" sz="1600" dirty="0"/>
        </a:p>
      </dgm:t>
    </dgm:pt>
    <dgm:pt modelId="{504F3C23-7584-4983-936C-7B0FD310E6AB}" type="parTrans" cxnId="{E8F20B9A-03EA-4873-BA16-6225CBA4637C}">
      <dgm:prSet/>
      <dgm:spPr/>
    </dgm:pt>
    <dgm:pt modelId="{F0769C4C-F006-4F21-BBCA-D9185EC1477D}" type="sibTrans" cxnId="{E8F20B9A-03EA-4873-BA16-6225CBA4637C}">
      <dgm:prSet/>
      <dgm:spPr/>
    </dgm:pt>
    <dgm:pt modelId="{005C6974-AFA1-4F8B-B6CA-1454FE507197}">
      <dgm:prSet phldrT="[Текст]" custT="1"/>
      <dgm:spPr/>
      <dgm:t>
        <a:bodyPr/>
        <a:lstStyle/>
        <a:p>
          <a:pPr>
            <a:spcAft>
              <a:spcPts val="0"/>
            </a:spcAft>
          </a:pPr>
          <a:r>
            <a:rPr lang="ru-RU" sz="1600" dirty="0" smtClean="0"/>
            <a:t>правомочен при участии в нем </a:t>
          </a:r>
          <a:r>
            <a:rPr lang="ru-RU" sz="1600" b="1" i="1" dirty="0" smtClean="0"/>
            <a:t>более половины жителей </a:t>
          </a:r>
          <a:r>
            <a:rPr lang="ru-RU" sz="1600" dirty="0" smtClean="0"/>
            <a:t>поселения, обладающих избирательным правом.</a:t>
          </a:r>
          <a:endParaRPr lang="ru-RU" sz="1600" dirty="0"/>
        </a:p>
      </dgm:t>
    </dgm:pt>
    <dgm:pt modelId="{AE1E5F01-699A-4593-9D89-CC3F645CB5C6}" type="parTrans" cxnId="{D7A36681-2201-4780-A98B-828A45B5EF79}">
      <dgm:prSet/>
      <dgm:spPr/>
    </dgm:pt>
    <dgm:pt modelId="{B7B1BADC-BB43-43BE-8836-FBE438EBFA4C}" type="sibTrans" cxnId="{D7A36681-2201-4780-A98B-828A45B5EF79}">
      <dgm:prSet/>
      <dgm:spPr/>
    </dgm:pt>
    <dgm:pt modelId="{A8DF1EF7-76C2-4B07-BDEC-4C8716D0F4F7}" type="pres">
      <dgm:prSet presAssocID="{2AA4C920-0EC6-4DB2-8617-6D8752255339}" presName="linear" presStyleCnt="0">
        <dgm:presLayoutVars>
          <dgm:animLvl val="lvl"/>
          <dgm:resizeHandles val="exact"/>
        </dgm:presLayoutVars>
      </dgm:prSet>
      <dgm:spPr/>
      <dgm:t>
        <a:bodyPr/>
        <a:lstStyle/>
        <a:p>
          <a:endParaRPr lang="ru-RU"/>
        </a:p>
      </dgm:t>
    </dgm:pt>
    <dgm:pt modelId="{9DE0267F-6914-4F51-8CCB-3C6D2DEF7BE7}" type="pres">
      <dgm:prSet presAssocID="{3E98EB19-5A62-4B07-975A-A55BAA660FAD}" presName="parentText" presStyleLbl="node1" presStyleIdx="0" presStyleCnt="12">
        <dgm:presLayoutVars>
          <dgm:chMax val="0"/>
          <dgm:bulletEnabled val="1"/>
        </dgm:presLayoutVars>
      </dgm:prSet>
      <dgm:spPr/>
      <dgm:t>
        <a:bodyPr/>
        <a:lstStyle/>
        <a:p>
          <a:endParaRPr lang="ru-RU"/>
        </a:p>
      </dgm:t>
    </dgm:pt>
    <dgm:pt modelId="{9A4EA57E-2E69-40F4-A137-725C19E6A660}" type="pres">
      <dgm:prSet presAssocID="{C202FD07-AAD7-4E66-A9EA-B55889B7DEC0}" presName="spacer" presStyleCnt="0"/>
      <dgm:spPr/>
    </dgm:pt>
    <dgm:pt modelId="{1E8DB0F8-CC17-4762-BC40-71356C92EBF5}" type="pres">
      <dgm:prSet presAssocID="{65AB1654-5C11-445C-9F6F-AEA6DA671D7D}" presName="parentText" presStyleLbl="node1" presStyleIdx="1" presStyleCnt="12">
        <dgm:presLayoutVars>
          <dgm:chMax val="0"/>
          <dgm:bulletEnabled val="1"/>
        </dgm:presLayoutVars>
      </dgm:prSet>
      <dgm:spPr/>
      <dgm:t>
        <a:bodyPr/>
        <a:lstStyle/>
        <a:p>
          <a:endParaRPr lang="ru-RU"/>
        </a:p>
      </dgm:t>
    </dgm:pt>
    <dgm:pt modelId="{0E478168-1C8C-4FFE-B8AF-797009596F14}" type="pres">
      <dgm:prSet presAssocID="{F0769C4C-F006-4F21-BBCA-D9185EC1477D}" presName="spacer" presStyleCnt="0"/>
      <dgm:spPr/>
    </dgm:pt>
    <dgm:pt modelId="{AF940B41-C793-4510-93E7-873639045DA7}" type="pres">
      <dgm:prSet presAssocID="{005C6974-AFA1-4F8B-B6CA-1454FE507197}" presName="parentText" presStyleLbl="node1" presStyleIdx="2" presStyleCnt="12">
        <dgm:presLayoutVars>
          <dgm:chMax val="0"/>
          <dgm:bulletEnabled val="1"/>
        </dgm:presLayoutVars>
      </dgm:prSet>
      <dgm:spPr/>
      <dgm:t>
        <a:bodyPr/>
        <a:lstStyle/>
        <a:p>
          <a:endParaRPr lang="ru-RU"/>
        </a:p>
      </dgm:t>
    </dgm:pt>
    <dgm:pt modelId="{214DDA7A-6539-4BC4-8EC5-A18296D79D23}" type="pres">
      <dgm:prSet presAssocID="{B7B1BADC-BB43-43BE-8836-FBE438EBFA4C}" presName="spacer" presStyleCnt="0"/>
      <dgm:spPr/>
    </dgm:pt>
    <dgm:pt modelId="{65A86CAD-5628-4456-BE22-7D5A7B5B34E0}" type="pres">
      <dgm:prSet presAssocID="{524ACBF7-6D01-4E51-8FBA-D4E11215E7CF}" presName="parentText" presStyleLbl="node1" presStyleIdx="3" presStyleCnt="12">
        <dgm:presLayoutVars>
          <dgm:chMax val="0"/>
          <dgm:bulletEnabled val="1"/>
        </dgm:presLayoutVars>
      </dgm:prSet>
      <dgm:spPr/>
      <dgm:t>
        <a:bodyPr/>
        <a:lstStyle/>
        <a:p>
          <a:endParaRPr lang="ru-RU"/>
        </a:p>
      </dgm:t>
    </dgm:pt>
    <dgm:pt modelId="{FA4F433D-37F2-4041-8EF4-E18945C65F29}" type="pres">
      <dgm:prSet presAssocID="{6BE478B1-93F8-4997-8FFA-31F1B9F7819E}" presName="spacer" presStyleCnt="0"/>
      <dgm:spPr/>
    </dgm:pt>
    <dgm:pt modelId="{42576E30-270F-4781-B532-8BC55470D5E6}" type="pres">
      <dgm:prSet presAssocID="{ED0CBE52-0440-4E57-9A48-733D67ECC987}" presName="parentText" presStyleLbl="node1" presStyleIdx="4" presStyleCnt="12">
        <dgm:presLayoutVars>
          <dgm:chMax val="0"/>
          <dgm:bulletEnabled val="1"/>
        </dgm:presLayoutVars>
      </dgm:prSet>
      <dgm:spPr/>
      <dgm:t>
        <a:bodyPr/>
        <a:lstStyle/>
        <a:p>
          <a:endParaRPr lang="ru-RU"/>
        </a:p>
      </dgm:t>
    </dgm:pt>
    <dgm:pt modelId="{BD8EFD7F-088F-4EA4-AB20-192332974108}" type="pres">
      <dgm:prSet presAssocID="{12F85190-341F-4216-8086-407862BF94F2}" presName="spacer" presStyleCnt="0"/>
      <dgm:spPr/>
    </dgm:pt>
    <dgm:pt modelId="{8668364F-7526-49C2-A78A-4A3238104F71}" type="pres">
      <dgm:prSet presAssocID="{53526C25-F25F-4DD2-9596-D0D0C36449C0}" presName="parentText" presStyleLbl="node1" presStyleIdx="5" presStyleCnt="12">
        <dgm:presLayoutVars>
          <dgm:chMax val="0"/>
          <dgm:bulletEnabled val="1"/>
        </dgm:presLayoutVars>
      </dgm:prSet>
      <dgm:spPr/>
      <dgm:t>
        <a:bodyPr/>
        <a:lstStyle/>
        <a:p>
          <a:endParaRPr lang="ru-RU"/>
        </a:p>
      </dgm:t>
    </dgm:pt>
    <dgm:pt modelId="{9F628B04-CB18-47DF-A9AF-B46AADAE6A2A}" type="pres">
      <dgm:prSet presAssocID="{8924F124-32B6-47FD-9651-AA21E8914818}" presName="spacer" presStyleCnt="0"/>
      <dgm:spPr/>
    </dgm:pt>
    <dgm:pt modelId="{14BF7898-A35E-478F-99D4-EA54F6F20FA7}" type="pres">
      <dgm:prSet presAssocID="{50B1694A-4E17-45F0-BD38-168DC71FF17B}" presName="parentText" presStyleLbl="node1" presStyleIdx="6" presStyleCnt="12">
        <dgm:presLayoutVars>
          <dgm:chMax val="0"/>
          <dgm:bulletEnabled val="1"/>
        </dgm:presLayoutVars>
      </dgm:prSet>
      <dgm:spPr/>
      <dgm:t>
        <a:bodyPr/>
        <a:lstStyle/>
        <a:p>
          <a:endParaRPr lang="ru-RU"/>
        </a:p>
      </dgm:t>
    </dgm:pt>
    <dgm:pt modelId="{50CD2E25-9D6C-4DB2-A7DB-56E96C9578F7}" type="pres">
      <dgm:prSet presAssocID="{C37A8E0C-2217-41AE-B79E-A8143451268A}" presName="spacer" presStyleCnt="0"/>
      <dgm:spPr/>
    </dgm:pt>
    <dgm:pt modelId="{368AA1B0-74E7-4ABF-9436-9C4CCDF28B92}" type="pres">
      <dgm:prSet presAssocID="{725D2CEF-E0E7-4838-919C-088EF6FD3203}" presName="parentText" presStyleLbl="node1" presStyleIdx="7" presStyleCnt="12">
        <dgm:presLayoutVars>
          <dgm:chMax val="0"/>
          <dgm:bulletEnabled val="1"/>
        </dgm:presLayoutVars>
      </dgm:prSet>
      <dgm:spPr/>
      <dgm:t>
        <a:bodyPr/>
        <a:lstStyle/>
        <a:p>
          <a:endParaRPr lang="ru-RU"/>
        </a:p>
      </dgm:t>
    </dgm:pt>
    <dgm:pt modelId="{20189869-73A9-4FFE-8715-80064150C406}" type="pres">
      <dgm:prSet presAssocID="{9785B41F-0B4A-4A58-A4D8-4573DDCE4695}" presName="spacer" presStyleCnt="0"/>
      <dgm:spPr/>
    </dgm:pt>
    <dgm:pt modelId="{03034AA6-25D8-4B7E-91D0-B18632F53B9B}" type="pres">
      <dgm:prSet presAssocID="{C804B64D-F94E-4FAC-8F24-9EBBFA156773}" presName="parentText" presStyleLbl="node1" presStyleIdx="8" presStyleCnt="12">
        <dgm:presLayoutVars>
          <dgm:chMax val="0"/>
          <dgm:bulletEnabled val="1"/>
        </dgm:presLayoutVars>
      </dgm:prSet>
      <dgm:spPr/>
      <dgm:t>
        <a:bodyPr/>
        <a:lstStyle/>
        <a:p>
          <a:endParaRPr lang="ru-RU"/>
        </a:p>
      </dgm:t>
    </dgm:pt>
    <dgm:pt modelId="{DA9C6D2C-EDCA-4290-A2C5-1F38C382EC06}" type="pres">
      <dgm:prSet presAssocID="{2E4795F7-5383-4EE0-A359-44507129C368}" presName="spacer" presStyleCnt="0"/>
      <dgm:spPr/>
    </dgm:pt>
    <dgm:pt modelId="{33CFCF20-712C-4883-8DA8-0E1DA9CBD0A7}" type="pres">
      <dgm:prSet presAssocID="{0F6E91AD-D4AB-49DC-A232-71BBB52D43E3}" presName="parentText" presStyleLbl="node1" presStyleIdx="9" presStyleCnt="12">
        <dgm:presLayoutVars>
          <dgm:chMax val="0"/>
          <dgm:bulletEnabled val="1"/>
        </dgm:presLayoutVars>
      </dgm:prSet>
      <dgm:spPr/>
      <dgm:t>
        <a:bodyPr/>
        <a:lstStyle/>
        <a:p>
          <a:endParaRPr lang="ru-RU"/>
        </a:p>
      </dgm:t>
    </dgm:pt>
    <dgm:pt modelId="{4257D4F7-7CBA-4A3F-B966-A0D02D376B65}" type="pres">
      <dgm:prSet presAssocID="{37C7AF1B-95B1-476A-A207-5E90A3E78445}" presName="spacer" presStyleCnt="0"/>
      <dgm:spPr/>
    </dgm:pt>
    <dgm:pt modelId="{ED1DC807-68DC-4DE6-AAA5-500028AAD105}" type="pres">
      <dgm:prSet presAssocID="{450865E9-3061-476E-A3B5-5AC671A2E026}" presName="parentText" presStyleLbl="node1" presStyleIdx="10" presStyleCnt="12">
        <dgm:presLayoutVars>
          <dgm:chMax val="0"/>
          <dgm:bulletEnabled val="1"/>
        </dgm:presLayoutVars>
      </dgm:prSet>
      <dgm:spPr/>
      <dgm:t>
        <a:bodyPr/>
        <a:lstStyle/>
        <a:p>
          <a:endParaRPr lang="ru-RU"/>
        </a:p>
      </dgm:t>
    </dgm:pt>
    <dgm:pt modelId="{2FE1B6CE-FE68-4DE2-B3FE-B8EC653A23FA}" type="pres">
      <dgm:prSet presAssocID="{DC4162E5-274E-4D1A-88C6-A027BB3689D0}" presName="spacer" presStyleCnt="0"/>
      <dgm:spPr/>
    </dgm:pt>
    <dgm:pt modelId="{B1CA3EC3-9F2C-494F-954F-465948469853}" type="pres">
      <dgm:prSet presAssocID="{DF0E7122-7334-460F-AF68-A183C2D58CDF}" presName="parentText" presStyleLbl="node1" presStyleIdx="11" presStyleCnt="12">
        <dgm:presLayoutVars>
          <dgm:chMax val="0"/>
          <dgm:bulletEnabled val="1"/>
        </dgm:presLayoutVars>
      </dgm:prSet>
      <dgm:spPr/>
      <dgm:t>
        <a:bodyPr/>
        <a:lstStyle/>
        <a:p>
          <a:endParaRPr lang="ru-RU"/>
        </a:p>
      </dgm:t>
    </dgm:pt>
  </dgm:ptLst>
  <dgm:cxnLst>
    <dgm:cxn modelId="{698FA9AD-D946-4A66-9049-553672C593E0}" srcId="{2AA4C920-0EC6-4DB2-8617-6D8752255339}" destId="{53526C25-F25F-4DD2-9596-D0D0C36449C0}" srcOrd="5" destOrd="0" parTransId="{10E8C6FC-021A-4EF4-981D-DF08473353EA}" sibTransId="{8924F124-32B6-47FD-9651-AA21E8914818}"/>
    <dgm:cxn modelId="{A5D1A885-1815-438C-8592-4BB673951901}" type="presOf" srcId="{0F6E91AD-D4AB-49DC-A232-71BBB52D43E3}" destId="{33CFCF20-712C-4883-8DA8-0E1DA9CBD0A7}" srcOrd="0" destOrd="0" presId="urn:microsoft.com/office/officeart/2005/8/layout/vList2"/>
    <dgm:cxn modelId="{CEF8EF5E-FC2A-4187-8530-0EDBFDA33691}" srcId="{2AA4C920-0EC6-4DB2-8617-6D8752255339}" destId="{3E98EB19-5A62-4B07-975A-A55BAA660FAD}" srcOrd="0" destOrd="0" parTransId="{C7668816-E952-407E-AF06-1B9EA40AE392}" sibTransId="{C202FD07-AAD7-4E66-A9EA-B55889B7DEC0}"/>
    <dgm:cxn modelId="{30DE37B5-A5B2-456F-9AAF-B64C5E6D55B0}" type="presOf" srcId="{005C6974-AFA1-4F8B-B6CA-1454FE507197}" destId="{AF940B41-C793-4510-93E7-873639045DA7}" srcOrd="0" destOrd="0" presId="urn:microsoft.com/office/officeart/2005/8/layout/vList2"/>
    <dgm:cxn modelId="{CBF2D362-161B-4F17-905A-AA988B7A675F}" type="presOf" srcId="{50B1694A-4E17-45F0-BD38-168DC71FF17B}" destId="{14BF7898-A35E-478F-99D4-EA54F6F20FA7}" srcOrd="0" destOrd="0" presId="urn:microsoft.com/office/officeart/2005/8/layout/vList2"/>
    <dgm:cxn modelId="{676F55E6-A44F-4876-8A89-D3510A86AAA4}" srcId="{2AA4C920-0EC6-4DB2-8617-6D8752255339}" destId="{524ACBF7-6D01-4E51-8FBA-D4E11215E7CF}" srcOrd="3" destOrd="0" parTransId="{0C2CD500-5D05-4F6D-BFFE-B4190F29DBFE}" sibTransId="{6BE478B1-93F8-4997-8FFA-31F1B9F7819E}"/>
    <dgm:cxn modelId="{88B96335-0791-4BE8-BCDB-0D6DA75D94FF}" srcId="{2AA4C920-0EC6-4DB2-8617-6D8752255339}" destId="{0F6E91AD-D4AB-49DC-A232-71BBB52D43E3}" srcOrd="9" destOrd="0" parTransId="{27E36C7F-846E-4BC5-8180-A9E4101BBE45}" sibTransId="{37C7AF1B-95B1-476A-A207-5E90A3E78445}"/>
    <dgm:cxn modelId="{D7A36681-2201-4780-A98B-828A45B5EF79}" srcId="{2AA4C920-0EC6-4DB2-8617-6D8752255339}" destId="{005C6974-AFA1-4F8B-B6CA-1454FE507197}" srcOrd="2" destOrd="0" parTransId="{AE1E5F01-699A-4593-9D89-CC3F645CB5C6}" sibTransId="{B7B1BADC-BB43-43BE-8836-FBE438EBFA4C}"/>
    <dgm:cxn modelId="{BC7CE30F-C41B-4AA7-8E69-AAE0B51147F0}" srcId="{2AA4C920-0EC6-4DB2-8617-6D8752255339}" destId="{ED0CBE52-0440-4E57-9A48-733D67ECC987}" srcOrd="4" destOrd="0" parTransId="{D4004B63-2667-47E3-8F3B-50CDD798BE32}" sibTransId="{12F85190-341F-4216-8086-407862BF94F2}"/>
    <dgm:cxn modelId="{EAFF63BF-969D-430A-978D-23F5E61EE91F}" type="presOf" srcId="{ED0CBE52-0440-4E57-9A48-733D67ECC987}" destId="{42576E30-270F-4781-B532-8BC55470D5E6}" srcOrd="0" destOrd="0" presId="urn:microsoft.com/office/officeart/2005/8/layout/vList2"/>
    <dgm:cxn modelId="{07DCE755-DA04-4DB5-8D33-188FD66922E5}" type="presOf" srcId="{450865E9-3061-476E-A3B5-5AC671A2E026}" destId="{ED1DC807-68DC-4DE6-AAA5-500028AAD105}" srcOrd="0" destOrd="0" presId="urn:microsoft.com/office/officeart/2005/8/layout/vList2"/>
    <dgm:cxn modelId="{2F556B77-A933-408C-AF30-C41022E42C51}" type="presOf" srcId="{2AA4C920-0EC6-4DB2-8617-6D8752255339}" destId="{A8DF1EF7-76C2-4B07-BDEC-4C8716D0F4F7}" srcOrd="0" destOrd="0" presId="urn:microsoft.com/office/officeart/2005/8/layout/vList2"/>
    <dgm:cxn modelId="{200325D5-46C4-4E45-872B-A07A743EA938}" type="presOf" srcId="{65AB1654-5C11-445C-9F6F-AEA6DA671D7D}" destId="{1E8DB0F8-CC17-4762-BC40-71356C92EBF5}" srcOrd="0" destOrd="0" presId="urn:microsoft.com/office/officeart/2005/8/layout/vList2"/>
    <dgm:cxn modelId="{F5F48D7C-BF3C-457F-99B4-068FC5B9434A}" srcId="{2AA4C920-0EC6-4DB2-8617-6D8752255339}" destId="{450865E9-3061-476E-A3B5-5AC671A2E026}" srcOrd="10" destOrd="0" parTransId="{2ACB8C5D-256B-4C8B-A8FB-BCA763110477}" sibTransId="{DC4162E5-274E-4D1A-88C6-A027BB3689D0}"/>
    <dgm:cxn modelId="{73CF7D94-285A-4DE9-97D5-88BAC4BD79F7}" type="presOf" srcId="{524ACBF7-6D01-4E51-8FBA-D4E11215E7CF}" destId="{65A86CAD-5628-4456-BE22-7D5A7B5B34E0}" srcOrd="0" destOrd="0" presId="urn:microsoft.com/office/officeart/2005/8/layout/vList2"/>
    <dgm:cxn modelId="{C6F51DF8-11D8-4634-B717-F44F19B069F9}" srcId="{2AA4C920-0EC6-4DB2-8617-6D8752255339}" destId="{DF0E7122-7334-460F-AF68-A183C2D58CDF}" srcOrd="11" destOrd="0" parTransId="{B3FB0EF3-9819-48F2-B39B-12F744D441CE}" sibTransId="{DE5A8AF2-CCA1-43A1-AA9F-89DF7D1574F2}"/>
    <dgm:cxn modelId="{ADBCF5FE-46E4-4F38-AD49-9F58D63938FA}" srcId="{2AA4C920-0EC6-4DB2-8617-6D8752255339}" destId="{C804B64D-F94E-4FAC-8F24-9EBBFA156773}" srcOrd="8" destOrd="0" parTransId="{8442594F-0845-475F-8B20-38C1E5F0DA8C}" sibTransId="{2E4795F7-5383-4EE0-A359-44507129C368}"/>
    <dgm:cxn modelId="{335AEE94-8253-423C-82E7-D3356B8DFE69}" type="presOf" srcId="{725D2CEF-E0E7-4838-919C-088EF6FD3203}" destId="{368AA1B0-74E7-4ABF-9436-9C4CCDF28B92}" srcOrd="0" destOrd="0" presId="urn:microsoft.com/office/officeart/2005/8/layout/vList2"/>
    <dgm:cxn modelId="{E8F20B9A-03EA-4873-BA16-6225CBA4637C}" srcId="{2AA4C920-0EC6-4DB2-8617-6D8752255339}" destId="{65AB1654-5C11-445C-9F6F-AEA6DA671D7D}" srcOrd="1" destOrd="0" parTransId="{504F3C23-7584-4983-936C-7B0FD310E6AB}" sibTransId="{F0769C4C-F006-4F21-BBCA-D9185EC1477D}"/>
    <dgm:cxn modelId="{F69DC347-07A6-4713-A84A-A9632551A8E0}" type="presOf" srcId="{53526C25-F25F-4DD2-9596-D0D0C36449C0}" destId="{8668364F-7526-49C2-A78A-4A3238104F71}" srcOrd="0" destOrd="0" presId="urn:microsoft.com/office/officeart/2005/8/layout/vList2"/>
    <dgm:cxn modelId="{FD4A6828-4BBC-4D74-B387-756209378C09}" type="presOf" srcId="{DF0E7122-7334-460F-AF68-A183C2D58CDF}" destId="{B1CA3EC3-9F2C-494F-954F-465948469853}" srcOrd="0" destOrd="0" presId="urn:microsoft.com/office/officeart/2005/8/layout/vList2"/>
    <dgm:cxn modelId="{2BA93E57-3250-4DF4-AD1C-38DE635E6B0E}" type="presOf" srcId="{3E98EB19-5A62-4B07-975A-A55BAA660FAD}" destId="{9DE0267F-6914-4F51-8CCB-3C6D2DEF7BE7}" srcOrd="0" destOrd="0" presId="urn:microsoft.com/office/officeart/2005/8/layout/vList2"/>
    <dgm:cxn modelId="{63D33528-BA03-4A52-8E5E-F184EF5AC3C8}" srcId="{2AA4C920-0EC6-4DB2-8617-6D8752255339}" destId="{725D2CEF-E0E7-4838-919C-088EF6FD3203}" srcOrd="7" destOrd="0" parTransId="{97C903C1-7D86-4F9B-9CD5-539DC4567066}" sibTransId="{9785B41F-0B4A-4A58-A4D8-4573DDCE4695}"/>
    <dgm:cxn modelId="{17573295-7B49-4DF0-95E5-5A71AADC45AB}" srcId="{2AA4C920-0EC6-4DB2-8617-6D8752255339}" destId="{50B1694A-4E17-45F0-BD38-168DC71FF17B}" srcOrd="6" destOrd="0" parTransId="{B3CAACB9-C6EC-46A5-AD11-0122C8058B10}" sibTransId="{C37A8E0C-2217-41AE-B79E-A8143451268A}"/>
    <dgm:cxn modelId="{12E3C81E-D1FE-4B68-82DA-C40BD327F493}" type="presOf" srcId="{C804B64D-F94E-4FAC-8F24-9EBBFA156773}" destId="{03034AA6-25D8-4B7E-91D0-B18632F53B9B}" srcOrd="0" destOrd="0" presId="urn:microsoft.com/office/officeart/2005/8/layout/vList2"/>
    <dgm:cxn modelId="{12475574-30E4-4986-87FF-9C5B6FF65E92}" type="presParOf" srcId="{A8DF1EF7-76C2-4B07-BDEC-4C8716D0F4F7}" destId="{9DE0267F-6914-4F51-8CCB-3C6D2DEF7BE7}" srcOrd="0" destOrd="0" presId="urn:microsoft.com/office/officeart/2005/8/layout/vList2"/>
    <dgm:cxn modelId="{4334E09A-5689-47E9-83F8-AF325FCF7620}" type="presParOf" srcId="{A8DF1EF7-76C2-4B07-BDEC-4C8716D0F4F7}" destId="{9A4EA57E-2E69-40F4-A137-725C19E6A660}" srcOrd="1" destOrd="0" presId="urn:microsoft.com/office/officeart/2005/8/layout/vList2"/>
    <dgm:cxn modelId="{69A06D23-BBE3-42A8-BF41-0819BE6CAA96}" type="presParOf" srcId="{A8DF1EF7-76C2-4B07-BDEC-4C8716D0F4F7}" destId="{1E8DB0F8-CC17-4762-BC40-71356C92EBF5}" srcOrd="2" destOrd="0" presId="urn:microsoft.com/office/officeart/2005/8/layout/vList2"/>
    <dgm:cxn modelId="{FE50B308-D6AA-45A9-A75D-88D3A55C2864}" type="presParOf" srcId="{A8DF1EF7-76C2-4B07-BDEC-4C8716D0F4F7}" destId="{0E478168-1C8C-4FFE-B8AF-797009596F14}" srcOrd="3" destOrd="0" presId="urn:microsoft.com/office/officeart/2005/8/layout/vList2"/>
    <dgm:cxn modelId="{DB123E9D-FFAA-476A-9F9A-1305A9270F38}" type="presParOf" srcId="{A8DF1EF7-76C2-4B07-BDEC-4C8716D0F4F7}" destId="{AF940B41-C793-4510-93E7-873639045DA7}" srcOrd="4" destOrd="0" presId="urn:microsoft.com/office/officeart/2005/8/layout/vList2"/>
    <dgm:cxn modelId="{D8A1B54A-0A25-43F1-9A75-DEE1AFF3D459}" type="presParOf" srcId="{A8DF1EF7-76C2-4B07-BDEC-4C8716D0F4F7}" destId="{214DDA7A-6539-4BC4-8EC5-A18296D79D23}" srcOrd="5" destOrd="0" presId="urn:microsoft.com/office/officeart/2005/8/layout/vList2"/>
    <dgm:cxn modelId="{0B3F2715-A167-44F5-8DBC-430BB310BBA7}" type="presParOf" srcId="{A8DF1EF7-76C2-4B07-BDEC-4C8716D0F4F7}" destId="{65A86CAD-5628-4456-BE22-7D5A7B5B34E0}" srcOrd="6" destOrd="0" presId="urn:microsoft.com/office/officeart/2005/8/layout/vList2"/>
    <dgm:cxn modelId="{A021109E-36D2-4F66-896C-75889E580B36}" type="presParOf" srcId="{A8DF1EF7-76C2-4B07-BDEC-4C8716D0F4F7}" destId="{FA4F433D-37F2-4041-8EF4-E18945C65F29}" srcOrd="7" destOrd="0" presId="urn:microsoft.com/office/officeart/2005/8/layout/vList2"/>
    <dgm:cxn modelId="{00684C9F-99E8-4D7D-A3D2-48FD9D4B9AEC}" type="presParOf" srcId="{A8DF1EF7-76C2-4B07-BDEC-4C8716D0F4F7}" destId="{42576E30-270F-4781-B532-8BC55470D5E6}" srcOrd="8" destOrd="0" presId="urn:microsoft.com/office/officeart/2005/8/layout/vList2"/>
    <dgm:cxn modelId="{5FCCECB2-7E90-41ED-9E8E-357E76F98A67}" type="presParOf" srcId="{A8DF1EF7-76C2-4B07-BDEC-4C8716D0F4F7}" destId="{BD8EFD7F-088F-4EA4-AB20-192332974108}" srcOrd="9" destOrd="0" presId="urn:microsoft.com/office/officeart/2005/8/layout/vList2"/>
    <dgm:cxn modelId="{6CCF3969-FE60-4ECB-86EF-1008F2EDB0EB}" type="presParOf" srcId="{A8DF1EF7-76C2-4B07-BDEC-4C8716D0F4F7}" destId="{8668364F-7526-49C2-A78A-4A3238104F71}" srcOrd="10" destOrd="0" presId="urn:microsoft.com/office/officeart/2005/8/layout/vList2"/>
    <dgm:cxn modelId="{B8D1D310-0E59-4394-9A1F-987E7B4DEEB1}" type="presParOf" srcId="{A8DF1EF7-76C2-4B07-BDEC-4C8716D0F4F7}" destId="{9F628B04-CB18-47DF-A9AF-B46AADAE6A2A}" srcOrd="11" destOrd="0" presId="urn:microsoft.com/office/officeart/2005/8/layout/vList2"/>
    <dgm:cxn modelId="{1FD4B0CC-C3E9-4043-9387-396043E082F4}" type="presParOf" srcId="{A8DF1EF7-76C2-4B07-BDEC-4C8716D0F4F7}" destId="{14BF7898-A35E-478F-99D4-EA54F6F20FA7}" srcOrd="12" destOrd="0" presId="urn:microsoft.com/office/officeart/2005/8/layout/vList2"/>
    <dgm:cxn modelId="{C114AB27-7354-43C5-B687-D2220023B972}" type="presParOf" srcId="{A8DF1EF7-76C2-4B07-BDEC-4C8716D0F4F7}" destId="{50CD2E25-9D6C-4DB2-A7DB-56E96C9578F7}" srcOrd="13" destOrd="0" presId="urn:microsoft.com/office/officeart/2005/8/layout/vList2"/>
    <dgm:cxn modelId="{983C9379-41E1-4D2E-B59D-192F1F95CE29}" type="presParOf" srcId="{A8DF1EF7-76C2-4B07-BDEC-4C8716D0F4F7}" destId="{368AA1B0-74E7-4ABF-9436-9C4CCDF28B92}" srcOrd="14" destOrd="0" presId="urn:microsoft.com/office/officeart/2005/8/layout/vList2"/>
    <dgm:cxn modelId="{0086320E-8C16-40E4-B9D0-EA7D68CCEA14}" type="presParOf" srcId="{A8DF1EF7-76C2-4B07-BDEC-4C8716D0F4F7}" destId="{20189869-73A9-4FFE-8715-80064150C406}" srcOrd="15" destOrd="0" presId="urn:microsoft.com/office/officeart/2005/8/layout/vList2"/>
    <dgm:cxn modelId="{E5BB6E0C-5B79-4887-8AE6-EDABAB806B56}" type="presParOf" srcId="{A8DF1EF7-76C2-4B07-BDEC-4C8716D0F4F7}" destId="{03034AA6-25D8-4B7E-91D0-B18632F53B9B}" srcOrd="16" destOrd="0" presId="urn:microsoft.com/office/officeart/2005/8/layout/vList2"/>
    <dgm:cxn modelId="{3DAFF0B3-6B78-41C7-B2B8-B01C7012465A}" type="presParOf" srcId="{A8DF1EF7-76C2-4B07-BDEC-4C8716D0F4F7}" destId="{DA9C6D2C-EDCA-4290-A2C5-1F38C382EC06}" srcOrd="17" destOrd="0" presId="urn:microsoft.com/office/officeart/2005/8/layout/vList2"/>
    <dgm:cxn modelId="{8805B5AC-B7F2-48FA-BF7D-FDBC24453FDD}" type="presParOf" srcId="{A8DF1EF7-76C2-4B07-BDEC-4C8716D0F4F7}" destId="{33CFCF20-712C-4883-8DA8-0E1DA9CBD0A7}" srcOrd="18" destOrd="0" presId="urn:microsoft.com/office/officeart/2005/8/layout/vList2"/>
    <dgm:cxn modelId="{1960E262-A8CD-4F02-A30A-2A3535A3400F}" type="presParOf" srcId="{A8DF1EF7-76C2-4B07-BDEC-4C8716D0F4F7}" destId="{4257D4F7-7CBA-4A3F-B966-A0D02D376B65}" srcOrd="19" destOrd="0" presId="urn:microsoft.com/office/officeart/2005/8/layout/vList2"/>
    <dgm:cxn modelId="{D4ADED87-B498-4C6A-9810-C89207B88269}" type="presParOf" srcId="{A8DF1EF7-76C2-4B07-BDEC-4C8716D0F4F7}" destId="{ED1DC807-68DC-4DE6-AAA5-500028AAD105}" srcOrd="20" destOrd="0" presId="urn:microsoft.com/office/officeart/2005/8/layout/vList2"/>
    <dgm:cxn modelId="{55185039-022C-4272-8C30-BA7C5F134AEE}" type="presParOf" srcId="{A8DF1EF7-76C2-4B07-BDEC-4C8716D0F4F7}" destId="{2FE1B6CE-FE68-4DE2-B3FE-B8EC653A23FA}" srcOrd="21" destOrd="0" presId="urn:microsoft.com/office/officeart/2005/8/layout/vList2"/>
    <dgm:cxn modelId="{DA4317D6-15E3-40F4-96D2-C175F9F48865}" type="presParOf" srcId="{A8DF1EF7-76C2-4B07-BDEC-4C8716D0F4F7}" destId="{B1CA3EC3-9F2C-494F-954F-465948469853}" srcOrd="22" destOrd="0" presId="urn:microsoft.com/office/officeart/2005/8/layout/vList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2.xml><?xml version="1.0" encoding="utf-8"?>
<dgm:dataModel xmlns:dgm="http://schemas.openxmlformats.org/drawingml/2006/diagram" xmlns:a="http://schemas.openxmlformats.org/drawingml/2006/main">
  <dgm:ptLst>
    <dgm:pt modelId="{46889D4A-A42B-47D4-A097-D2F90E72ABFA}" type="doc">
      <dgm:prSet loTypeId="urn:microsoft.com/office/officeart/2005/8/layout/vList2" loCatId="list" qsTypeId="urn:microsoft.com/office/officeart/2005/8/quickstyle/3d1" qsCatId="3D" csTypeId="urn:microsoft.com/office/officeart/2005/8/colors/accent2_1" csCatId="accent2" phldr="1"/>
      <dgm:spPr/>
      <dgm:t>
        <a:bodyPr/>
        <a:lstStyle/>
        <a:p>
          <a:endParaRPr lang="ru-RU"/>
        </a:p>
      </dgm:t>
    </dgm:pt>
    <dgm:pt modelId="{A2CB48C5-2E58-4CA6-8D3B-9B1CC1EC92D4}">
      <dgm:prSet phldrT="[Текст]"/>
      <dgm:spPr/>
      <dgm:t>
        <a:bodyPr/>
        <a:lstStyle/>
        <a:p>
          <a:r>
            <a:rPr lang="ru-RU" b="0" i="0" dirty="0" smtClean="0"/>
            <a:t>1) в населенном пункте по вопросу изменения границ поселения (муниципального района), в состав которого входит указанный населенный пункт, влекущего отнесение территории указанного населенного пункта к территории другого поселения (муниципального района);</a:t>
          </a:r>
          <a:endParaRPr lang="ru-RU" dirty="0"/>
        </a:p>
      </dgm:t>
    </dgm:pt>
    <dgm:pt modelId="{8BF0F07B-368E-454F-BA4A-C69192FA6821}" type="parTrans" cxnId="{F63A8116-EB21-4436-B062-33EF9AFD5815}">
      <dgm:prSet/>
      <dgm:spPr/>
      <dgm:t>
        <a:bodyPr/>
        <a:lstStyle/>
        <a:p>
          <a:endParaRPr lang="ru-RU"/>
        </a:p>
      </dgm:t>
    </dgm:pt>
    <dgm:pt modelId="{759BAE4A-26DB-41B7-8BA9-726676080095}" type="sibTrans" cxnId="{F63A8116-EB21-4436-B062-33EF9AFD5815}">
      <dgm:prSet/>
      <dgm:spPr/>
      <dgm:t>
        <a:bodyPr/>
        <a:lstStyle/>
        <a:p>
          <a:endParaRPr lang="ru-RU"/>
        </a:p>
      </dgm:t>
    </dgm:pt>
    <dgm:pt modelId="{6BBD5BEE-BD24-43D6-A63E-F15A04F10B31}">
      <dgm:prSet/>
      <dgm:spPr/>
      <dgm:t>
        <a:bodyPr/>
        <a:lstStyle/>
        <a:p>
          <a:r>
            <a:rPr lang="ru-RU" b="0" i="0" dirty="0" smtClean="0"/>
            <a:t>2) в поселении, в котором полномочия представительного органа муниципального образования осуществляются сходом граждан, по вопросам изменения границ, преобразования указанного поселения;</a:t>
          </a:r>
          <a:endParaRPr lang="ru-RU" b="0" i="0" dirty="0"/>
        </a:p>
      </dgm:t>
    </dgm:pt>
    <dgm:pt modelId="{C38CAEC0-63DE-432E-BFE8-40C7B601E67F}" type="parTrans" cxnId="{2FCE4071-1C82-4B68-A21E-A2377672038C}">
      <dgm:prSet/>
      <dgm:spPr/>
      <dgm:t>
        <a:bodyPr/>
        <a:lstStyle/>
        <a:p>
          <a:endParaRPr lang="ru-RU"/>
        </a:p>
      </dgm:t>
    </dgm:pt>
    <dgm:pt modelId="{A8157BEB-AF7B-4284-8325-D5CED2DB5ED7}" type="sibTrans" cxnId="{2FCE4071-1C82-4B68-A21E-A2377672038C}">
      <dgm:prSet/>
      <dgm:spPr/>
      <dgm:t>
        <a:bodyPr/>
        <a:lstStyle/>
        <a:p>
          <a:endParaRPr lang="ru-RU"/>
        </a:p>
      </dgm:t>
    </dgm:pt>
    <dgm:pt modelId="{9AB6F8E8-8E88-463E-8740-5492A18AA8EB}">
      <dgm:prSet/>
      <dgm:spPr/>
      <dgm:t>
        <a:bodyPr/>
        <a:lstStyle/>
        <a:p>
          <a:r>
            <a:rPr lang="ru-RU" b="0" i="0" dirty="0" smtClean="0"/>
            <a:t>3) в поселении, в котором полномочия представительного органа муниципального образования осуществляет сход граждан, если численность жителей поселения, обладающих избирательным правом, составит более 100 человек, по вопросу об образовании представительного органа поселения, о его численности и сроке полномочий;</a:t>
          </a:r>
          <a:endParaRPr lang="ru-RU" b="0" i="0" dirty="0"/>
        </a:p>
      </dgm:t>
    </dgm:pt>
    <dgm:pt modelId="{158B2E10-BC98-4CAD-B01F-3D74897B76E4}" type="parTrans" cxnId="{A75646D4-4807-4DFC-A76C-945BAC3C3453}">
      <dgm:prSet/>
      <dgm:spPr/>
      <dgm:t>
        <a:bodyPr/>
        <a:lstStyle/>
        <a:p>
          <a:endParaRPr lang="ru-RU"/>
        </a:p>
      </dgm:t>
    </dgm:pt>
    <dgm:pt modelId="{1B5B1D51-27BC-4298-9987-418E37DA45DF}" type="sibTrans" cxnId="{A75646D4-4807-4DFC-A76C-945BAC3C3453}">
      <dgm:prSet/>
      <dgm:spPr/>
      <dgm:t>
        <a:bodyPr/>
        <a:lstStyle/>
        <a:p>
          <a:endParaRPr lang="ru-RU"/>
        </a:p>
      </dgm:t>
    </dgm:pt>
    <dgm:pt modelId="{D92360BD-171B-4692-9FA6-8EB333C64B04}">
      <dgm:prSet/>
      <dgm:spPr/>
      <dgm:t>
        <a:bodyPr/>
        <a:lstStyle/>
        <a:p>
          <a:r>
            <a:rPr lang="ru-RU" b="0" i="0" dirty="0" smtClean="0"/>
            <a:t>4) в поселении, в котором полномочия представительного органа муниципального образования осуществляются сходом граждан, по вопросу о введении и об использовании средств самообложения граждан;</a:t>
          </a:r>
          <a:endParaRPr lang="ru-RU" b="0" i="0" dirty="0"/>
        </a:p>
      </dgm:t>
    </dgm:pt>
    <dgm:pt modelId="{DBAD80FA-36BC-4774-9650-4CC945DD0A94}" type="parTrans" cxnId="{4301FE86-654E-4686-8DA5-A35CFC3240E0}">
      <dgm:prSet/>
      <dgm:spPr/>
      <dgm:t>
        <a:bodyPr/>
        <a:lstStyle/>
        <a:p>
          <a:endParaRPr lang="ru-RU"/>
        </a:p>
      </dgm:t>
    </dgm:pt>
    <dgm:pt modelId="{2AE7CD6D-3A49-41CD-8532-EAE3F8278A2C}" type="sibTrans" cxnId="{4301FE86-654E-4686-8DA5-A35CFC3240E0}">
      <dgm:prSet/>
      <dgm:spPr/>
      <dgm:t>
        <a:bodyPr/>
        <a:lstStyle/>
        <a:p>
          <a:endParaRPr lang="ru-RU"/>
        </a:p>
      </dgm:t>
    </dgm:pt>
    <dgm:pt modelId="{07506051-7446-407D-BD8A-F86D3AD7DD84}">
      <dgm:prSet/>
      <dgm:spPr/>
      <dgm:t>
        <a:bodyPr/>
        <a:lstStyle/>
        <a:p>
          <a:r>
            <a:rPr lang="ru-RU" b="0" i="0" dirty="0" smtClean="0"/>
            <a:t>5) в населенном пункте, расположенном на межселенной территории, в целях выдвижения инициативы населения по вопросам, связанным с организацией и осуществлением местного самоуправления;</a:t>
          </a:r>
          <a:endParaRPr lang="ru-RU" b="0" i="0" dirty="0"/>
        </a:p>
      </dgm:t>
    </dgm:pt>
    <dgm:pt modelId="{100B2683-28A9-4674-A082-96765DB181D1}" type="parTrans" cxnId="{77C97416-C50A-46D1-B2B9-3DFFA8B51743}">
      <dgm:prSet/>
      <dgm:spPr/>
      <dgm:t>
        <a:bodyPr/>
        <a:lstStyle/>
        <a:p>
          <a:endParaRPr lang="ru-RU"/>
        </a:p>
      </dgm:t>
    </dgm:pt>
    <dgm:pt modelId="{C5BECFE2-0D56-4853-AD18-F30F7F7BF42A}" type="sibTrans" cxnId="{77C97416-C50A-46D1-B2B9-3DFFA8B51743}">
      <dgm:prSet/>
      <dgm:spPr/>
      <dgm:t>
        <a:bodyPr/>
        <a:lstStyle/>
        <a:p>
          <a:endParaRPr lang="ru-RU"/>
        </a:p>
      </dgm:t>
    </dgm:pt>
    <dgm:pt modelId="{C5E9902B-9553-411B-B238-51FA050529E8}">
      <dgm:prSet/>
      <dgm:spPr/>
      <dgm:t>
        <a:bodyPr/>
        <a:lstStyle/>
        <a:p>
          <a:r>
            <a:rPr lang="ru-RU" b="0" i="0" dirty="0" smtClean="0"/>
            <a:t>6) в поселении, расположенном на территории с низкой плотностью сельского населения или в труднодоступной местности, если численность населения сельского поселения составляет не более 100 человек, по вопросу об упразднении поселения.</a:t>
          </a:r>
          <a:endParaRPr lang="ru-RU" b="0" i="0" dirty="0"/>
        </a:p>
      </dgm:t>
    </dgm:pt>
    <dgm:pt modelId="{35B006C9-7295-4531-B804-96366C1C1F0E}" type="parTrans" cxnId="{2F3B27D3-D176-4267-8593-4F66E4A713AD}">
      <dgm:prSet/>
      <dgm:spPr/>
      <dgm:t>
        <a:bodyPr/>
        <a:lstStyle/>
        <a:p>
          <a:endParaRPr lang="ru-RU"/>
        </a:p>
      </dgm:t>
    </dgm:pt>
    <dgm:pt modelId="{7A4072BE-B0C4-4B4D-BBF4-3BE983F01148}" type="sibTrans" cxnId="{2F3B27D3-D176-4267-8593-4F66E4A713AD}">
      <dgm:prSet/>
      <dgm:spPr/>
      <dgm:t>
        <a:bodyPr/>
        <a:lstStyle/>
        <a:p>
          <a:endParaRPr lang="ru-RU"/>
        </a:p>
      </dgm:t>
    </dgm:pt>
    <dgm:pt modelId="{ADEA8FC6-711B-4CCB-8752-32DF5F36F5BE}" type="pres">
      <dgm:prSet presAssocID="{46889D4A-A42B-47D4-A097-D2F90E72ABFA}" presName="linear" presStyleCnt="0">
        <dgm:presLayoutVars>
          <dgm:animLvl val="lvl"/>
          <dgm:resizeHandles val="exact"/>
        </dgm:presLayoutVars>
      </dgm:prSet>
      <dgm:spPr/>
      <dgm:t>
        <a:bodyPr/>
        <a:lstStyle/>
        <a:p>
          <a:endParaRPr lang="ru-RU"/>
        </a:p>
      </dgm:t>
    </dgm:pt>
    <dgm:pt modelId="{882D42FA-5C3C-47B2-B6E0-8F396312F038}" type="pres">
      <dgm:prSet presAssocID="{A2CB48C5-2E58-4CA6-8D3B-9B1CC1EC92D4}" presName="parentText" presStyleLbl="node1" presStyleIdx="0" presStyleCnt="6">
        <dgm:presLayoutVars>
          <dgm:chMax val="0"/>
          <dgm:bulletEnabled val="1"/>
        </dgm:presLayoutVars>
      </dgm:prSet>
      <dgm:spPr/>
      <dgm:t>
        <a:bodyPr/>
        <a:lstStyle/>
        <a:p>
          <a:endParaRPr lang="ru-RU"/>
        </a:p>
      </dgm:t>
    </dgm:pt>
    <dgm:pt modelId="{0609F4E7-03EA-4684-8195-4338DF3C671A}" type="pres">
      <dgm:prSet presAssocID="{759BAE4A-26DB-41B7-8BA9-726676080095}" presName="spacer" presStyleCnt="0"/>
      <dgm:spPr/>
    </dgm:pt>
    <dgm:pt modelId="{265E822F-7F44-442B-97B1-EBE63B6E4073}" type="pres">
      <dgm:prSet presAssocID="{6BBD5BEE-BD24-43D6-A63E-F15A04F10B31}" presName="parentText" presStyleLbl="node1" presStyleIdx="1" presStyleCnt="6">
        <dgm:presLayoutVars>
          <dgm:chMax val="0"/>
          <dgm:bulletEnabled val="1"/>
        </dgm:presLayoutVars>
      </dgm:prSet>
      <dgm:spPr/>
      <dgm:t>
        <a:bodyPr/>
        <a:lstStyle/>
        <a:p>
          <a:endParaRPr lang="ru-RU"/>
        </a:p>
      </dgm:t>
    </dgm:pt>
    <dgm:pt modelId="{CE2E399E-1171-4D7E-BD1D-40FA06AD4FDE}" type="pres">
      <dgm:prSet presAssocID="{A8157BEB-AF7B-4284-8325-D5CED2DB5ED7}" presName="spacer" presStyleCnt="0"/>
      <dgm:spPr/>
    </dgm:pt>
    <dgm:pt modelId="{E749DD45-A815-415A-9A5A-2D105B3EBC51}" type="pres">
      <dgm:prSet presAssocID="{9AB6F8E8-8E88-463E-8740-5492A18AA8EB}" presName="parentText" presStyleLbl="node1" presStyleIdx="2" presStyleCnt="6">
        <dgm:presLayoutVars>
          <dgm:chMax val="0"/>
          <dgm:bulletEnabled val="1"/>
        </dgm:presLayoutVars>
      </dgm:prSet>
      <dgm:spPr/>
      <dgm:t>
        <a:bodyPr/>
        <a:lstStyle/>
        <a:p>
          <a:endParaRPr lang="ru-RU"/>
        </a:p>
      </dgm:t>
    </dgm:pt>
    <dgm:pt modelId="{90E899C1-4D23-475F-BCEB-B1145B6B3FE5}" type="pres">
      <dgm:prSet presAssocID="{1B5B1D51-27BC-4298-9987-418E37DA45DF}" presName="spacer" presStyleCnt="0"/>
      <dgm:spPr/>
    </dgm:pt>
    <dgm:pt modelId="{CA2205FA-FE62-434C-894A-9DD9EA6B617B}" type="pres">
      <dgm:prSet presAssocID="{D92360BD-171B-4692-9FA6-8EB333C64B04}" presName="parentText" presStyleLbl="node1" presStyleIdx="3" presStyleCnt="6">
        <dgm:presLayoutVars>
          <dgm:chMax val="0"/>
          <dgm:bulletEnabled val="1"/>
        </dgm:presLayoutVars>
      </dgm:prSet>
      <dgm:spPr/>
      <dgm:t>
        <a:bodyPr/>
        <a:lstStyle/>
        <a:p>
          <a:endParaRPr lang="ru-RU"/>
        </a:p>
      </dgm:t>
    </dgm:pt>
    <dgm:pt modelId="{0E6F5606-A841-4923-AC05-262957C0A446}" type="pres">
      <dgm:prSet presAssocID="{2AE7CD6D-3A49-41CD-8532-EAE3F8278A2C}" presName="spacer" presStyleCnt="0"/>
      <dgm:spPr/>
    </dgm:pt>
    <dgm:pt modelId="{FC892B9A-115E-4210-842A-AA36E70B41C4}" type="pres">
      <dgm:prSet presAssocID="{07506051-7446-407D-BD8A-F86D3AD7DD84}" presName="parentText" presStyleLbl="node1" presStyleIdx="4" presStyleCnt="6">
        <dgm:presLayoutVars>
          <dgm:chMax val="0"/>
          <dgm:bulletEnabled val="1"/>
        </dgm:presLayoutVars>
      </dgm:prSet>
      <dgm:spPr/>
      <dgm:t>
        <a:bodyPr/>
        <a:lstStyle/>
        <a:p>
          <a:endParaRPr lang="ru-RU"/>
        </a:p>
      </dgm:t>
    </dgm:pt>
    <dgm:pt modelId="{E9D7BACD-499A-48EB-AB94-F6874BEC4EA0}" type="pres">
      <dgm:prSet presAssocID="{C5BECFE2-0D56-4853-AD18-F30F7F7BF42A}" presName="spacer" presStyleCnt="0"/>
      <dgm:spPr/>
    </dgm:pt>
    <dgm:pt modelId="{16215D9D-1B56-4DA0-8882-436FEEF8782D}" type="pres">
      <dgm:prSet presAssocID="{C5E9902B-9553-411B-B238-51FA050529E8}" presName="parentText" presStyleLbl="node1" presStyleIdx="5" presStyleCnt="6">
        <dgm:presLayoutVars>
          <dgm:chMax val="0"/>
          <dgm:bulletEnabled val="1"/>
        </dgm:presLayoutVars>
      </dgm:prSet>
      <dgm:spPr/>
      <dgm:t>
        <a:bodyPr/>
        <a:lstStyle/>
        <a:p>
          <a:endParaRPr lang="ru-RU"/>
        </a:p>
      </dgm:t>
    </dgm:pt>
  </dgm:ptLst>
  <dgm:cxnLst>
    <dgm:cxn modelId="{2FCE4071-1C82-4B68-A21E-A2377672038C}" srcId="{46889D4A-A42B-47D4-A097-D2F90E72ABFA}" destId="{6BBD5BEE-BD24-43D6-A63E-F15A04F10B31}" srcOrd="1" destOrd="0" parTransId="{C38CAEC0-63DE-432E-BFE8-40C7B601E67F}" sibTransId="{A8157BEB-AF7B-4284-8325-D5CED2DB5ED7}"/>
    <dgm:cxn modelId="{A75646D4-4807-4DFC-A76C-945BAC3C3453}" srcId="{46889D4A-A42B-47D4-A097-D2F90E72ABFA}" destId="{9AB6F8E8-8E88-463E-8740-5492A18AA8EB}" srcOrd="2" destOrd="0" parTransId="{158B2E10-BC98-4CAD-B01F-3D74897B76E4}" sibTransId="{1B5B1D51-27BC-4298-9987-418E37DA45DF}"/>
    <dgm:cxn modelId="{8B9B0AE1-3D1B-40F0-A421-04C72DB0A5B5}" type="presOf" srcId="{6BBD5BEE-BD24-43D6-A63E-F15A04F10B31}" destId="{265E822F-7F44-442B-97B1-EBE63B6E4073}" srcOrd="0" destOrd="0" presId="urn:microsoft.com/office/officeart/2005/8/layout/vList2"/>
    <dgm:cxn modelId="{8920B6B3-93AF-42F8-B8B0-2883FEA805CA}" type="presOf" srcId="{46889D4A-A42B-47D4-A097-D2F90E72ABFA}" destId="{ADEA8FC6-711B-4CCB-8752-32DF5F36F5BE}" srcOrd="0" destOrd="0" presId="urn:microsoft.com/office/officeart/2005/8/layout/vList2"/>
    <dgm:cxn modelId="{75AB1ADC-E11A-4AD6-99CB-496AE0A9408F}" type="presOf" srcId="{07506051-7446-407D-BD8A-F86D3AD7DD84}" destId="{FC892B9A-115E-4210-842A-AA36E70B41C4}" srcOrd="0" destOrd="0" presId="urn:microsoft.com/office/officeart/2005/8/layout/vList2"/>
    <dgm:cxn modelId="{F63A8116-EB21-4436-B062-33EF9AFD5815}" srcId="{46889D4A-A42B-47D4-A097-D2F90E72ABFA}" destId="{A2CB48C5-2E58-4CA6-8D3B-9B1CC1EC92D4}" srcOrd="0" destOrd="0" parTransId="{8BF0F07B-368E-454F-BA4A-C69192FA6821}" sibTransId="{759BAE4A-26DB-41B7-8BA9-726676080095}"/>
    <dgm:cxn modelId="{77C97416-C50A-46D1-B2B9-3DFFA8B51743}" srcId="{46889D4A-A42B-47D4-A097-D2F90E72ABFA}" destId="{07506051-7446-407D-BD8A-F86D3AD7DD84}" srcOrd="4" destOrd="0" parTransId="{100B2683-28A9-4674-A082-96765DB181D1}" sibTransId="{C5BECFE2-0D56-4853-AD18-F30F7F7BF42A}"/>
    <dgm:cxn modelId="{CDCE2F43-F2F4-440A-895B-C85839D5A676}" type="presOf" srcId="{C5E9902B-9553-411B-B238-51FA050529E8}" destId="{16215D9D-1B56-4DA0-8882-436FEEF8782D}" srcOrd="0" destOrd="0" presId="urn:microsoft.com/office/officeart/2005/8/layout/vList2"/>
    <dgm:cxn modelId="{5A81E9D1-617C-4DCD-B67C-2909EFA815A6}" type="presOf" srcId="{D92360BD-171B-4692-9FA6-8EB333C64B04}" destId="{CA2205FA-FE62-434C-894A-9DD9EA6B617B}" srcOrd="0" destOrd="0" presId="urn:microsoft.com/office/officeart/2005/8/layout/vList2"/>
    <dgm:cxn modelId="{4301FE86-654E-4686-8DA5-A35CFC3240E0}" srcId="{46889D4A-A42B-47D4-A097-D2F90E72ABFA}" destId="{D92360BD-171B-4692-9FA6-8EB333C64B04}" srcOrd="3" destOrd="0" parTransId="{DBAD80FA-36BC-4774-9650-4CC945DD0A94}" sibTransId="{2AE7CD6D-3A49-41CD-8532-EAE3F8278A2C}"/>
    <dgm:cxn modelId="{E37B6B5B-1C28-4D00-A8FA-E0F942BA4879}" type="presOf" srcId="{9AB6F8E8-8E88-463E-8740-5492A18AA8EB}" destId="{E749DD45-A815-415A-9A5A-2D105B3EBC51}" srcOrd="0" destOrd="0" presId="urn:microsoft.com/office/officeart/2005/8/layout/vList2"/>
    <dgm:cxn modelId="{2F3B27D3-D176-4267-8593-4F66E4A713AD}" srcId="{46889D4A-A42B-47D4-A097-D2F90E72ABFA}" destId="{C5E9902B-9553-411B-B238-51FA050529E8}" srcOrd="5" destOrd="0" parTransId="{35B006C9-7295-4531-B804-96366C1C1F0E}" sibTransId="{7A4072BE-B0C4-4B4D-BBF4-3BE983F01148}"/>
    <dgm:cxn modelId="{572ACD3F-EFF7-43A7-93E6-52CAB62345A7}" type="presOf" srcId="{A2CB48C5-2E58-4CA6-8D3B-9B1CC1EC92D4}" destId="{882D42FA-5C3C-47B2-B6E0-8F396312F038}" srcOrd="0" destOrd="0" presId="urn:microsoft.com/office/officeart/2005/8/layout/vList2"/>
    <dgm:cxn modelId="{D12F2A19-411B-41B6-89D7-05E3B737181A}" type="presParOf" srcId="{ADEA8FC6-711B-4CCB-8752-32DF5F36F5BE}" destId="{882D42FA-5C3C-47B2-B6E0-8F396312F038}" srcOrd="0" destOrd="0" presId="urn:microsoft.com/office/officeart/2005/8/layout/vList2"/>
    <dgm:cxn modelId="{B86F89DA-FBA1-4773-8AE3-6BD1CED97508}" type="presParOf" srcId="{ADEA8FC6-711B-4CCB-8752-32DF5F36F5BE}" destId="{0609F4E7-03EA-4684-8195-4338DF3C671A}" srcOrd="1" destOrd="0" presId="urn:microsoft.com/office/officeart/2005/8/layout/vList2"/>
    <dgm:cxn modelId="{0AF6286B-E42E-444B-B7A0-CBF0483098E4}" type="presParOf" srcId="{ADEA8FC6-711B-4CCB-8752-32DF5F36F5BE}" destId="{265E822F-7F44-442B-97B1-EBE63B6E4073}" srcOrd="2" destOrd="0" presId="urn:microsoft.com/office/officeart/2005/8/layout/vList2"/>
    <dgm:cxn modelId="{B8C534CD-BE8F-4BCB-BA2D-4A8F0317A463}" type="presParOf" srcId="{ADEA8FC6-711B-4CCB-8752-32DF5F36F5BE}" destId="{CE2E399E-1171-4D7E-BD1D-40FA06AD4FDE}" srcOrd="3" destOrd="0" presId="urn:microsoft.com/office/officeart/2005/8/layout/vList2"/>
    <dgm:cxn modelId="{D5B75386-C8F8-444C-B842-2A6AF7D207B3}" type="presParOf" srcId="{ADEA8FC6-711B-4CCB-8752-32DF5F36F5BE}" destId="{E749DD45-A815-415A-9A5A-2D105B3EBC51}" srcOrd="4" destOrd="0" presId="urn:microsoft.com/office/officeart/2005/8/layout/vList2"/>
    <dgm:cxn modelId="{34372140-0C8B-416B-8F55-9D6D6F5D90DA}" type="presParOf" srcId="{ADEA8FC6-711B-4CCB-8752-32DF5F36F5BE}" destId="{90E899C1-4D23-475F-BCEB-B1145B6B3FE5}" srcOrd="5" destOrd="0" presId="urn:microsoft.com/office/officeart/2005/8/layout/vList2"/>
    <dgm:cxn modelId="{881E590B-B3B1-43B0-9077-EF5D293CB8E4}" type="presParOf" srcId="{ADEA8FC6-711B-4CCB-8752-32DF5F36F5BE}" destId="{CA2205FA-FE62-434C-894A-9DD9EA6B617B}" srcOrd="6" destOrd="0" presId="urn:microsoft.com/office/officeart/2005/8/layout/vList2"/>
    <dgm:cxn modelId="{7E1ECFDE-C327-4F12-B739-6EF7E1547830}" type="presParOf" srcId="{ADEA8FC6-711B-4CCB-8752-32DF5F36F5BE}" destId="{0E6F5606-A841-4923-AC05-262957C0A446}" srcOrd="7" destOrd="0" presId="urn:microsoft.com/office/officeart/2005/8/layout/vList2"/>
    <dgm:cxn modelId="{823586B1-1E00-44A5-92B4-AFFF5AF232D2}" type="presParOf" srcId="{ADEA8FC6-711B-4CCB-8752-32DF5F36F5BE}" destId="{FC892B9A-115E-4210-842A-AA36E70B41C4}" srcOrd="8" destOrd="0" presId="urn:microsoft.com/office/officeart/2005/8/layout/vList2"/>
    <dgm:cxn modelId="{BEFA9352-B099-4A9A-B1ED-C266DACAAECF}" type="presParOf" srcId="{ADEA8FC6-711B-4CCB-8752-32DF5F36F5BE}" destId="{E9D7BACD-499A-48EB-AB94-F6874BEC4EA0}" srcOrd="9" destOrd="0" presId="urn:microsoft.com/office/officeart/2005/8/layout/vList2"/>
    <dgm:cxn modelId="{E9F90CB9-97CB-479F-83E6-B7246CBFA738}" type="presParOf" srcId="{ADEA8FC6-711B-4CCB-8752-32DF5F36F5BE}" destId="{16215D9D-1B56-4DA0-8882-436FEEF8782D}" srcOrd="10" destOrd="0" presId="urn:microsoft.com/office/officeart/2005/8/layout/vList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3.xml><?xml version="1.0" encoding="utf-8"?>
<dgm:dataModel xmlns:dgm="http://schemas.openxmlformats.org/drawingml/2006/diagram" xmlns:a="http://schemas.openxmlformats.org/drawingml/2006/main">
  <dgm:ptLst>
    <dgm:pt modelId="{923D377D-595A-4B4D-AD0F-B131DB84665A}" type="doc">
      <dgm:prSet loTypeId="urn:microsoft.com/office/officeart/2005/8/layout/vList2" loCatId="list" qsTypeId="urn:microsoft.com/office/officeart/2005/8/quickstyle/simple1" qsCatId="simple" csTypeId="urn:microsoft.com/office/officeart/2005/8/colors/accent2_1" csCatId="accent2" phldr="1"/>
      <dgm:spPr/>
      <dgm:t>
        <a:bodyPr/>
        <a:lstStyle/>
        <a:p>
          <a:endParaRPr lang="ru-RU"/>
        </a:p>
      </dgm:t>
    </dgm:pt>
    <dgm:pt modelId="{D8358B22-0483-471A-A4AA-7ABAF7674253}">
      <dgm:prSet phldrT="[Текст]"/>
      <dgm:spPr/>
      <dgm:t>
        <a:bodyPr/>
        <a:lstStyle/>
        <a:p>
          <a:r>
            <a:rPr lang="ru-RU" b="0" i="0" dirty="0" smtClean="0"/>
            <a:t>С правотворческой инициативой может выступить </a:t>
          </a:r>
          <a:r>
            <a:rPr lang="ru-RU" b="1" i="1" dirty="0" smtClean="0"/>
            <a:t>инициативная группа граждан, обладающих избирательным правом</a:t>
          </a:r>
          <a:r>
            <a:rPr lang="ru-RU" b="0" i="0" dirty="0" smtClean="0"/>
            <a:t>, в порядке, установленном нормативным правовым актом представительного органа муниципального образования.</a:t>
          </a:r>
          <a:endParaRPr lang="ru-RU" dirty="0"/>
        </a:p>
      </dgm:t>
    </dgm:pt>
    <dgm:pt modelId="{1507F9F1-7ADC-4F3F-B787-57536ACC3139}" type="parTrans" cxnId="{44A1C978-87BA-45D3-A692-8BE5F00FF6FC}">
      <dgm:prSet/>
      <dgm:spPr/>
      <dgm:t>
        <a:bodyPr/>
        <a:lstStyle/>
        <a:p>
          <a:endParaRPr lang="ru-RU"/>
        </a:p>
      </dgm:t>
    </dgm:pt>
    <dgm:pt modelId="{63F4627E-A8A1-45B7-8524-1EE49FDB2C14}" type="sibTrans" cxnId="{44A1C978-87BA-45D3-A692-8BE5F00FF6FC}">
      <dgm:prSet/>
      <dgm:spPr/>
      <dgm:t>
        <a:bodyPr/>
        <a:lstStyle/>
        <a:p>
          <a:endParaRPr lang="ru-RU"/>
        </a:p>
      </dgm:t>
    </dgm:pt>
    <dgm:pt modelId="{E7B87BD6-356D-483A-BDAF-792ED134161D}">
      <dgm:prSet/>
      <dgm:spPr/>
      <dgm:t>
        <a:bodyPr/>
        <a:lstStyle/>
        <a:p>
          <a:r>
            <a:rPr lang="ru-RU" b="0" i="0" dirty="0" smtClean="0"/>
            <a:t>Минимальная численность инициативной группы граждан устанавливается нормативным правовым актом представительного органа муниципального образования и не может превышать </a:t>
          </a:r>
          <a:r>
            <a:rPr lang="ru-RU" b="1" i="1" dirty="0" smtClean="0"/>
            <a:t>3 процента от числа жителей </a:t>
          </a:r>
          <a:r>
            <a:rPr lang="ru-RU" b="0" i="0" dirty="0" smtClean="0"/>
            <a:t>муниципального образования, обладающих избирательным правом.</a:t>
          </a:r>
          <a:endParaRPr lang="ru-RU" b="0" i="0" dirty="0"/>
        </a:p>
      </dgm:t>
    </dgm:pt>
    <dgm:pt modelId="{49A53930-5B48-4142-A082-02F160EE26C3}" type="parTrans" cxnId="{56F0EEFC-D496-476B-B14C-4E96D9261219}">
      <dgm:prSet/>
      <dgm:spPr/>
      <dgm:t>
        <a:bodyPr/>
        <a:lstStyle/>
        <a:p>
          <a:endParaRPr lang="ru-RU"/>
        </a:p>
      </dgm:t>
    </dgm:pt>
    <dgm:pt modelId="{E5555DF3-CCA1-44B2-A837-FF4D5FA54DA7}" type="sibTrans" cxnId="{56F0EEFC-D496-476B-B14C-4E96D9261219}">
      <dgm:prSet/>
      <dgm:spPr/>
      <dgm:t>
        <a:bodyPr/>
        <a:lstStyle/>
        <a:p>
          <a:endParaRPr lang="ru-RU"/>
        </a:p>
      </dgm:t>
    </dgm:pt>
    <dgm:pt modelId="{A5CDD40D-072B-44E9-B0E7-019920BC9BCB}">
      <dgm:prSet/>
      <dgm:spPr/>
      <dgm:t>
        <a:bodyPr/>
        <a:lstStyle/>
        <a:p>
          <a:r>
            <a:rPr lang="ru-RU" b="0" i="0" dirty="0" smtClean="0"/>
            <a:t>В случае отсутствия такого нормативного правового акта, принятие к рассмотрению и рассмотрение проекта муниципального правового акта, внесенного гражданами, осуществляются в соответствии с 131-ФЗ.</a:t>
          </a:r>
          <a:endParaRPr lang="ru-RU" b="0" i="0" dirty="0"/>
        </a:p>
      </dgm:t>
    </dgm:pt>
    <dgm:pt modelId="{8CB70FE3-257F-461E-B458-D94BDAC78E13}" type="parTrans" cxnId="{F81886DC-656C-4066-890D-E48BD3AF9402}">
      <dgm:prSet/>
      <dgm:spPr/>
      <dgm:t>
        <a:bodyPr/>
        <a:lstStyle/>
        <a:p>
          <a:endParaRPr lang="ru-RU"/>
        </a:p>
      </dgm:t>
    </dgm:pt>
    <dgm:pt modelId="{3742834B-16B7-463F-BC3D-54B657DE9D38}" type="sibTrans" cxnId="{F81886DC-656C-4066-890D-E48BD3AF9402}">
      <dgm:prSet/>
      <dgm:spPr/>
      <dgm:t>
        <a:bodyPr/>
        <a:lstStyle/>
        <a:p>
          <a:endParaRPr lang="ru-RU"/>
        </a:p>
      </dgm:t>
    </dgm:pt>
    <dgm:pt modelId="{F604E7FE-A700-42E0-B154-80E43B07ED2B}">
      <dgm:prSet/>
      <dgm:spPr/>
      <dgm:t>
        <a:bodyPr/>
        <a:lstStyle/>
        <a:p>
          <a:r>
            <a:rPr lang="ru-RU" b="0" i="0" dirty="0" smtClean="0"/>
            <a:t>2. Проект муниципального правового акта, внесенный в порядке реализации правотворческой инициативы граждан, </a:t>
          </a:r>
          <a:r>
            <a:rPr lang="ru-RU" b="1" i="1" dirty="0" smtClean="0"/>
            <a:t>подлежит обязательному рассмотрению </a:t>
          </a:r>
          <a:r>
            <a:rPr lang="ru-RU" b="0" i="0" dirty="0" smtClean="0"/>
            <a:t>органом или должностным лицом местного самоуправления, к компетенции которых относится принятие соответствующего акта, в </a:t>
          </a:r>
          <a:r>
            <a:rPr lang="ru-RU" b="1" i="1" dirty="0" smtClean="0"/>
            <a:t>течение трех месяцев со дня его внесения</a:t>
          </a:r>
          <a:r>
            <a:rPr lang="ru-RU" b="0" i="0" dirty="0" smtClean="0"/>
            <a:t>.</a:t>
          </a:r>
          <a:endParaRPr lang="ru-RU" b="0" i="0" dirty="0"/>
        </a:p>
      </dgm:t>
    </dgm:pt>
    <dgm:pt modelId="{BC68A30E-AA7D-438E-915C-649491C62C13}" type="parTrans" cxnId="{8B234AF5-41D1-42D9-B816-E657AB5EB130}">
      <dgm:prSet/>
      <dgm:spPr/>
      <dgm:t>
        <a:bodyPr/>
        <a:lstStyle/>
        <a:p>
          <a:endParaRPr lang="ru-RU"/>
        </a:p>
      </dgm:t>
    </dgm:pt>
    <dgm:pt modelId="{DEBDA5B7-09E8-47C9-9048-F2EF7334705B}" type="sibTrans" cxnId="{8B234AF5-41D1-42D9-B816-E657AB5EB130}">
      <dgm:prSet/>
      <dgm:spPr/>
      <dgm:t>
        <a:bodyPr/>
        <a:lstStyle/>
        <a:p>
          <a:endParaRPr lang="ru-RU"/>
        </a:p>
      </dgm:t>
    </dgm:pt>
    <dgm:pt modelId="{BC8E3D23-8C3C-4EEC-8AAF-EA1FF317954C}">
      <dgm:prSet/>
      <dgm:spPr/>
      <dgm:t>
        <a:bodyPr/>
        <a:lstStyle/>
        <a:p>
          <a:r>
            <a:rPr lang="ru-RU" b="0" i="0" smtClean="0"/>
            <a:t>Представителям инициативной группы граждан должна быть обеспечена возможность изложения своей позиции при рассмотрении указанного проекта.</a:t>
          </a:r>
          <a:endParaRPr lang="ru-RU" b="0" i="0"/>
        </a:p>
      </dgm:t>
    </dgm:pt>
    <dgm:pt modelId="{9C8DC5A7-F456-40A0-9E07-621E24B31054}" type="parTrans" cxnId="{AFD34EB9-6A45-4353-BF04-223B1680F8D6}">
      <dgm:prSet/>
      <dgm:spPr/>
      <dgm:t>
        <a:bodyPr/>
        <a:lstStyle/>
        <a:p>
          <a:endParaRPr lang="ru-RU"/>
        </a:p>
      </dgm:t>
    </dgm:pt>
    <dgm:pt modelId="{A3B24B08-9C0F-467F-AC38-52EBBBB0127E}" type="sibTrans" cxnId="{AFD34EB9-6A45-4353-BF04-223B1680F8D6}">
      <dgm:prSet/>
      <dgm:spPr/>
      <dgm:t>
        <a:bodyPr/>
        <a:lstStyle/>
        <a:p>
          <a:endParaRPr lang="ru-RU"/>
        </a:p>
      </dgm:t>
    </dgm:pt>
    <dgm:pt modelId="{34C8D582-3DDB-41C6-AD79-9C994485E749}">
      <dgm:prSet/>
      <dgm:spPr/>
      <dgm:t>
        <a:bodyPr/>
        <a:lstStyle/>
        <a:p>
          <a:r>
            <a:rPr lang="ru-RU" b="0" i="0" smtClean="0"/>
            <a:t>В случае, если принятие муниципального правового акта, проект которого внесен в порядке реализации правотворческой инициативы граждан, относится к компетенции коллегиального органа местного самоуправления, указанный проект должен быть рассмотрен на открытом заседании данного органа.</a:t>
          </a:r>
          <a:endParaRPr lang="ru-RU" b="0" i="0"/>
        </a:p>
      </dgm:t>
    </dgm:pt>
    <dgm:pt modelId="{0D863E3B-3A92-4544-8DFF-982A98E26C1E}" type="parTrans" cxnId="{A8BF925B-8EAE-43B1-A7AF-2E4A28704516}">
      <dgm:prSet/>
      <dgm:spPr/>
      <dgm:t>
        <a:bodyPr/>
        <a:lstStyle/>
        <a:p>
          <a:endParaRPr lang="ru-RU"/>
        </a:p>
      </dgm:t>
    </dgm:pt>
    <dgm:pt modelId="{15CDD713-3AD8-48C9-B134-E739F21F0A66}" type="sibTrans" cxnId="{A8BF925B-8EAE-43B1-A7AF-2E4A28704516}">
      <dgm:prSet/>
      <dgm:spPr/>
      <dgm:t>
        <a:bodyPr/>
        <a:lstStyle/>
        <a:p>
          <a:endParaRPr lang="ru-RU"/>
        </a:p>
      </dgm:t>
    </dgm:pt>
    <dgm:pt modelId="{2216DC0D-3216-4010-8F2E-83DF38559B20}">
      <dgm:prSet/>
      <dgm:spPr/>
      <dgm:t>
        <a:bodyPr/>
        <a:lstStyle/>
        <a:p>
          <a:r>
            <a:rPr lang="ru-RU" b="0" i="0" dirty="0" smtClean="0"/>
            <a:t> </a:t>
          </a:r>
          <a:r>
            <a:rPr lang="ru-RU" b="1" i="1" dirty="0" smtClean="0"/>
            <a:t>Мотивированное решение</a:t>
          </a:r>
          <a:r>
            <a:rPr lang="ru-RU" b="0" i="0" dirty="0" smtClean="0"/>
            <a:t>, принятое по результатам рассмотрения проекта муниципального правового акта, внесенного в порядке реализации правотворческой инициативы граждан, должно быть </a:t>
          </a:r>
          <a:r>
            <a:rPr lang="ru-RU" b="1" i="1" dirty="0" smtClean="0"/>
            <a:t>официально в письменной форме доведено до сведения внесшей его инициативной группы граждан</a:t>
          </a:r>
          <a:r>
            <a:rPr lang="ru-RU" b="0" i="0" dirty="0" smtClean="0"/>
            <a:t>.</a:t>
          </a:r>
          <a:endParaRPr lang="ru-RU" b="0" i="0" dirty="0"/>
        </a:p>
      </dgm:t>
    </dgm:pt>
    <dgm:pt modelId="{C4222B5C-E63D-4C39-8590-18236178D1D8}" type="parTrans" cxnId="{1C33486D-1F9D-4CE8-9D3F-36C89AE58504}">
      <dgm:prSet/>
      <dgm:spPr/>
      <dgm:t>
        <a:bodyPr/>
        <a:lstStyle/>
        <a:p>
          <a:endParaRPr lang="ru-RU"/>
        </a:p>
      </dgm:t>
    </dgm:pt>
    <dgm:pt modelId="{56B10209-66D6-4A71-B53F-1F568E9B14FF}" type="sibTrans" cxnId="{1C33486D-1F9D-4CE8-9D3F-36C89AE58504}">
      <dgm:prSet/>
      <dgm:spPr/>
      <dgm:t>
        <a:bodyPr/>
        <a:lstStyle/>
        <a:p>
          <a:endParaRPr lang="ru-RU"/>
        </a:p>
      </dgm:t>
    </dgm:pt>
    <dgm:pt modelId="{06A147D6-DD73-44A2-9C18-FFC3E5EDED30}" type="pres">
      <dgm:prSet presAssocID="{923D377D-595A-4B4D-AD0F-B131DB84665A}" presName="linear" presStyleCnt="0">
        <dgm:presLayoutVars>
          <dgm:animLvl val="lvl"/>
          <dgm:resizeHandles val="exact"/>
        </dgm:presLayoutVars>
      </dgm:prSet>
      <dgm:spPr/>
      <dgm:t>
        <a:bodyPr/>
        <a:lstStyle/>
        <a:p>
          <a:endParaRPr lang="ru-RU"/>
        </a:p>
      </dgm:t>
    </dgm:pt>
    <dgm:pt modelId="{3931E3FD-F40F-449C-A9FD-78A37592F599}" type="pres">
      <dgm:prSet presAssocID="{D8358B22-0483-471A-A4AA-7ABAF7674253}" presName="parentText" presStyleLbl="node1" presStyleIdx="0" presStyleCnt="7">
        <dgm:presLayoutVars>
          <dgm:chMax val="0"/>
          <dgm:bulletEnabled val="1"/>
        </dgm:presLayoutVars>
      </dgm:prSet>
      <dgm:spPr/>
      <dgm:t>
        <a:bodyPr/>
        <a:lstStyle/>
        <a:p>
          <a:endParaRPr lang="ru-RU"/>
        </a:p>
      </dgm:t>
    </dgm:pt>
    <dgm:pt modelId="{A79A3723-229A-46D2-976C-ED1278520ACA}" type="pres">
      <dgm:prSet presAssocID="{63F4627E-A8A1-45B7-8524-1EE49FDB2C14}" presName="spacer" presStyleCnt="0"/>
      <dgm:spPr/>
    </dgm:pt>
    <dgm:pt modelId="{03EA9C48-1D93-4C18-8733-54911A319730}" type="pres">
      <dgm:prSet presAssocID="{E7B87BD6-356D-483A-BDAF-792ED134161D}" presName="parentText" presStyleLbl="node1" presStyleIdx="1" presStyleCnt="7">
        <dgm:presLayoutVars>
          <dgm:chMax val="0"/>
          <dgm:bulletEnabled val="1"/>
        </dgm:presLayoutVars>
      </dgm:prSet>
      <dgm:spPr/>
      <dgm:t>
        <a:bodyPr/>
        <a:lstStyle/>
        <a:p>
          <a:endParaRPr lang="ru-RU"/>
        </a:p>
      </dgm:t>
    </dgm:pt>
    <dgm:pt modelId="{3DF40814-EB27-441F-AEC0-C442308F7DB8}" type="pres">
      <dgm:prSet presAssocID="{E5555DF3-CCA1-44B2-A837-FF4D5FA54DA7}" presName="spacer" presStyleCnt="0"/>
      <dgm:spPr/>
    </dgm:pt>
    <dgm:pt modelId="{30ED956F-214B-4021-8864-52BEBEEDE912}" type="pres">
      <dgm:prSet presAssocID="{A5CDD40D-072B-44E9-B0E7-019920BC9BCB}" presName="parentText" presStyleLbl="node1" presStyleIdx="2" presStyleCnt="7">
        <dgm:presLayoutVars>
          <dgm:chMax val="0"/>
          <dgm:bulletEnabled val="1"/>
        </dgm:presLayoutVars>
      </dgm:prSet>
      <dgm:spPr/>
      <dgm:t>
        <a:bodyPr/>
        <a:lstStyle/>
        <a:p>
          <a:endParaRPr lang="ru-RU"/>
        </a:p>
      </dgm:t>
    </dgm:pt>
    <dgm:pt modelId="{4516CF44-53B9-4CB0-AF57-0EBF1D4648F2}" type="pres">
      <dgm:prSet presAssocID="{3742834B-16B7-463F-BC3D-54B657DE9D38}" presName="spacer" presStyleCnt="0"/>
      <dgm:spPr/>
    </dgm:pt>
    <dgm:pt modelId="{900A532E-EEA5-478C-A86E-D043807F1843}" type="pres">
      <dgm:prSet presAssocID="{F604E7FE-A700-42E0-B154-80E43B07ED2B}" presName="parentText" presStyleLbl="node1" presStyleIdx="3" presStyleCnt="7">
        <dgm:presLayoutVars>
          <dgm:chMax val="0"/>
          <dgm:bulletEnabled val="1"/>
        </dgm:presLayoutVars>
      </dgm:prSet>
      <dgm:spPr/>
      <dgm:t>
        <a:bodyPr/>
        <a:lstStyle/>
        <a:p>
          <a:endParaRPr lang="ru-RU"/>
        </a:p>
      </dgm:t>
    </dgm:pt>
    <dgm:pt modelId="{2AD5C5AB-4936-4606-B8E8-38BBCEA0237F}" type="pres">
      <dgm:prSet presAssocID="{DEBDA5B7-09E8-47C9-9048-F2EF7334705B}" presName="spacer" presStyleCnt="0"/>
      <dgm:spPr/>
    </dgm:pt>
    <dgm:pt modelId="{8405C4FD-FEB2-4C83-B4D9-A4893C01702C}" type="pres">
      <dgm:prSet presAssocID="{BC8E3D23-8C3C-4EEC-8AAF-EA1FF317954C}" presName="parentText" presStyleLbl="node1" presStyleIdx="4" presStyleCnt="7">
        <dgm:presLayoutVars>
          <dgm:chMax val="0"/>
          <dgm:bulletEnabled val="1"/>
        </dgm:presLayoutVars>
      </dgm:prSet>
      <dgm:spPr/>
      <dgm:t>
        <a:bodyPr/>
        <a:lstStyle/>
        <a:p>
          <a:endParaRPr lang="ru-RU"/>
        </a:p>
      </dgm:t>
    </dgm:pt>
    <dgm:pt modelId="{349BF250-0C37-4CAF-8F45-140D4BA87B12}" type="pres">
      <dgm:prSet presAssocID="{A3B24B08-9C0F-467F-AC38-52EBBBB0127E}" presName="spacer" presStyleCnt="0"/>
      <dgm:spPr/>
    </dgm:pt>
    <dgm:pt modelId="{FE771398-1F41-4039-9F9B-55F8C14A1B6C}" type="pres">
      <dgm:prSet presAssocID="{34C8D582-3DDB-41C6-AD79-9C994485E749}" presName="parentText" presStyleLbl="node1" presStyleIdx="5" presStyleCnt="7">
        <dgm:presLayoutVars>
          <dgm:chMax val="0"/>
          <dgm:bulletEnabled val="1"/>
        </dgm:presLayoutVars>
      </dgm:prSet>
      <dgm:spPr/>
      <dgm:t>
        <a:bodyPr/>
        <a:lstStyle/>
        <a:p>
          <a:endParaRPr lang="ru-RU"/>
        </a:p>
      </dgm:t>
    </dgm:pt>
    <dgm:pt modelId="{CA5048F0-84E6-4FCC-A855-9ED800777C81}" type="pres">
      <dgm:prSet presAssocID="{15CDD713-3AD8-48C9-B134-E739F21F0A66}" presName="spacer" presStyleCnt="0"/>
      <dgm:spPr/>
    </dgm:pt>
    <dgm:pt modelId="{B9348771-678C-495B-A7AE-AEE689226CA4}" type="pres">
      <dgm:prSet presAssocID="{2216DC0D-3216-4010-8F2E-83DF38559B20}" presName="parentText" presStyleLbl="node1" presStyleIdx="6" presStyleCnt="7">
        <dgm:presLayoutVars>
          <dgm:chMax val="0"/>
          <dgm:bulletEnabled val="1"/>
        </dgm:presLayoutVars>
      </dgm:prSet>
      <dgm:spPr/>
      <dgm:t>
        <a:bodyPr/>
        <a:lstStyle/>
        <a:p>
          <a:endParaRPr lang="ru-RU"/>
        </a:p>
      </dgm:t>
    </dgm:pt>
  </dgm:ptLst>
  <dgm:cxnLst>
    <dgm:cxn modelId="{FD370807-1BD7-4A3B-8216-C737C705B58F}" type="presOf" srcId="{2216DC0D-3216-4010-8F2E-83DF38559B20}" destId="{B9348771-678C-495B-A7AE-AEE689226CA4}" srcOrd="0" destOrd="0" presId="urn:microsoft.com/office/officeart/2005/8/layout/vList2"/>
    <dgm:cxn modelId="{06ADB143-2D31-4673-819D-2242797B34E0}" type="presOf" srcId="{BC8E3D23-8C3C-4EEC-8AAF-EA1FF317954C}" destId="{8405C4FD-FEB2-4C83-B4D9-A4893C01702C}" srcOrd="0" destOrd="0" presId="urn:microsoft.com/office/officeart/2005/8/layout/vList2"/>
    <dgm:cxn modelId="{56F0EEFC-D496-476B-B14C-4E96D9261219}" srcId="{923D377D-595A-4B4D-AD0F-B131DB84665A}" destId="{E7B87BD6-356D-483A-BDAF-792ED134161D}" srcOrd="1" destOrd="0" parTransId="{49A53930-5B48-4142-A082-02F160EE26C3}" sibTransId="{E5555DF3-CCA1-44B2-A837-FF4D5FA54DA7}"/>
    <dgm:cxn modelId="{44A1C978-87BA-45D3-A692-8BE5F00FF6FC}" srcId="{923D377D-595A-4B4D-AD0F-B131DB84665A}" destId="{D8358B22-0483-471A-A4AA-7ABAF7674253}" srcOrd="0" destOrd="0" parTransId="{1507F9F1-7ADC-4F3F-B787-57536ACC3139}" sibTransId="{63F4627E-A8A1-45B7-8524-1EE49FDB2C14}"/>
    <dgm:cxn modelId="{343FA409-142B-4462-8B6E-7B0F3D4244F3}" type="presOf" srcId="{923D377D-595A-4B4D-AD0F-B131DB84665A}" destId="{06A147D6-DD73-44A2-9C18-FFC3E5EDED30}" srcOrd="0" destOrd="0" presId="urn:microsoft.com/office/officeart/2005/8/layout/vList2"/>
    <dgm:cxn modelId="{A8BF925B-8EAE-43B1-A7AF-2E4A28704516}" srcId="{923D377D-595A-4B4D-AD0F-B131DB84665A}" destId="{34C8D582-3DDB-41C6-AD79-9C994485E749}" srcOrd="5" destOrd="0" parTransId="{0D863E3B-3A92-4544-8DFF-982A98E26C1E}" sibTransId="{15CDD713-3AD8-48C9-B134-E739F21F0A66}"/>
    <dgm:cxn modelId="{F81886DC-656C-4066-890D-E48BD3AF9402}" srcId="{923D377D-595A-4B4D-AD0F-B131DB84665A}" destId="{A5CDD40D-072B-44E9-B0E7-019920BC9BCB}" srcOrd="2" destOrd="0" parTransId="{8CB70FE3-257F-461E-B458-D94BDAC78E13}" sibTransId="{3742834B-16B7-463F-BC3D-54B657DE9D38}"/>
    <dgm:cxn modelId="{AFD34EB9-6A45-4353-BF04-223B1680F8D6}" srcId="{923D377D-595A-4B4D-AD0F-B131DB84665A}" destId="{BC8E3D23-8C3C-4EEC-8AAF-EA1FF317954C}" srcOrd="4" destOrd="0" parTransId="{9C8DC5A7-F456-40A0-9E07-621E24B31054}" sibTransId="{A3B24B08-9C0F-467F-AC38-52EBBBB0127E}"/>
    <dgm:cxn modelId="{6DA91663-5762-4E87-B8A8-9A68F9A1CF86}" type="presOf" srcId="{F604E7FE-A700-42E0-B154-80E43B07ED2B}" destId="{900A532E-EEA5-478C-A86E-D043807F1843}" srcOrd="0" destOrd="0" presId="urn:microsoft.com/office/officeart/2005/8/layout/vList2"/>
    <dgm:cxn modelId="{1C33486D-1F9D-4CE8-9D3F-36C89AE58504}" srcId="{923D377D-595A-4B4D-AD0F-B131DB84665A}" destId="{2216DC0D-3216-4010-8F2E-83DF38559B20}" srcOrd="6" destOrd="0" parTransId="{C4222B5C-E63D-4C39-8590-18236178D1D8}" sibTransId="{56B10209-66D6-4A71-B53F-1F568E9B14FF}"/>
    <dgm:cxn modelId="{C1DBED89-2418-488B-BFF4-77B5CA629058}" type="presOf" srcId="{34C8D582-3DDB-41C6-AD79-9C994485E749}" destId="{FE771398-1F41-4039-9F9B-55F8C14A1B6C}" srcOrd="0" destOrd="0" presId="urn:microsoft.com/office/officeart/2005/8/layout/vList2"/>
    <dgm:cxn modelId="{8B234AF5-41D1-42D9-B816-E657AB5EB130}" srcId="{923D377D-595A-4B4D-AD0F-B131DB84665A}" destId="{F604E7FE-A700-42E0-B154-80E43B07ED2B}" srcOrd="3" destOrd="0" parTransId="{BC68A30E-AA7D-438E-915C-649491C62C13}" sibTransId="{DEBDA5B7-09E8-47C9-9048-F2EF7334705B}"/>
    <dgm:cxn modelId="{22B3FB6F-2C82-4E60-AACC-FC0177F69A7B}" type="presOf" srcId="{E7B87BD6-356D-483A-BDAF-792ED134161D}" destId="{03EA9C48-1D93-4C18-8733-54911A319730}" srcOrd="0" destOrd="0" presId="urn:microsoft.com/office/officeart/2005/8/layout/vList2"/>
    <dgm:cxn modelId="{ECB093BF-CEC5-4F16-B392-5EFC9B77EB08}" type="presOf" srcId="{A5CDD40D-072B-44E9-B0E7-019920BC9BCB}" destId="{30ED956F-214B-4021-8864-52BEBEEDE912}" srcOrd="0" destOrd="0" presId="urn:microsoft.com/office/officeart/2005/8/layout/vList2"/>
    <dgm:cxn modelId="{04430CCF-817D-4E16-A5F1-6DE394D734E0}" type="presOf" srcId="{D8358B22-0483-471A-A4AA-7ABAF7674253}" destId="{3931E3FD-F40F-449C-A9FD-78A37592F599}" srcOrd="0" destOrd="0" presId="urn:microsoft.com/office/officeart/2005/8/layout/vList2"/>
    <dgm:cxn modelId="{09E127A1-9A34-4527-AF2F-896E9C5877EA}" type="presParOf" srcId="{06A147D6-DD73-44A2-9C18-FFC3E5EDED30}" destId="{3931E3FD-F40F-449C-A9FD-78A37592F599}" srcOrd="0" destOrd="0" presId="urn:microsoft.com/office/officeart/2005/8/layout/vList2"/>
    <dgm:cxn modelId="{3C0B9DFC-F174-464C-8975-27FD4232A0BF}" type="presParOf" srcId="{06A147D6-DD73-44A2-9C18-FFC3E5EDED30}" destId="{A79A3723-229A-46D2-976C-ED1278520ACA}" srcOrd="1" destOrd="0" presId="urn:microsoft.com/office/officeart/2005/8/layout/vList2"/>
    <dgm:cxn modelId="{0410012C-9599-4E96-A646-348294093F0A}" type="presParOf" srcId="{06A147D6-DD73-44A2-9C18-FFC3E5EDED30}" destId="{03EA9C48-1D93-4C18-8733-54911A319730}" srcOrd="2" destOrd="0" presId="urn:microsoft.com/office/officeart/2005/8/layout/vList2"/>
    <dgm:cxn modelId="{2D1AA14A-B4B3-45FB-97D6-5C4753677357}" type="presParOf" srcId="{06A147D6-DD73-44A2-9C18-FFC3E5EDED30}" destId="{3DF40814-EB27-441F-AEC0-C442308F7DB8}" srcOrd="3" destOrd="0" presId="urn:microsoft.com/office/officeart/2005/8/layout/vList2"/>
    <dgm:cxn modelId="{ACE67FE9-4C0B-4A28-A2E3-7D11475C108D}" type="presParOf" srcId="{06A147D6-DD73-44A2-9C18-FFC3E5EDED30}" destId="{30ED956F-214B-4021-8864-52BEBEEDE912}" srcOrd="4" destOrd="0" presId="urn:microsoft.com/office/officeart/2005/8/layout/vList2"/>
    <dgm:cxn modelId="{6049F6E9-F7CA-471A-83EF-5903749747AA}" type="presParOf" srcId="{06A147D6-DD73-44A2-9C18-FFC3E5EDED30}" destId="{4516CF44-53B9-4CB0-AF57-0EBF1D4648F2}" srcOrd="5" destOrd="0" presId="urn:microsoft.com/office/officeart/2005/8/layout/vList2"/>
    <dgm:cxn modelId="{E409AABF-243E-4558-9DFA-973678BE54DD}" type="presParOf" srcId="{06A147D6-DD73-44A2-9C18-FFC3E5EDED30}" destId="{900A532E-EEA5-478C-A86E-D043807F1843}" srcOrd="6" destOrd="0" presId="urn:microsoft.com/office/officeart/2005/8/layout/vList2"/>
    <dgm:cxn modelId="{377F5618-2C1C-4908-AC19-641E1DC2D42D}" type="presParOf" srcId="{06A147D6-DD73-44A2-9C18-FFC3E5EDED30}" destId="{2AD5C5AB-4936-4606-B8E8-38BBCEA0237F}" srcOrd="7" destOrd="0" presId="urn:microsoft.com/office/officeart/2005/8/layout/vList2"/>
    <dgm:cxn modelId="{4BC466A2-D9DE-4C71-B46B-0ED48DBAD292}" type="presParOf" srcId="{06A147D6-DD73-44A2-9C18-FFC3E5EDED30}" destId="{8405C4FD-FEB2-4C83-B4D9-A4893C01702C}" srcOrd="8" destOrd="0" presId="urn:microsoft.com/office/officeart/2005/8/layout/vList2"/>
    <dgm:cxn modelId="{6E924270-A787-4606-A188-3C197BB37C38}" type="presParOf" srcId="{06A147D6-DD73-44A2-9C18-FFC3E5EDED30}" destId="{349BF250-0C37-4CAF-8F45-140D4BA87B12}" srcOrd="9" destOrd="0" presId="urn:microsoft.com/office/officeart/2005/8/layout/vList2"/>
    <dgm:cxn modelId="{40BF7ECE-6E9B-42A2-9CF1-CA2F77693656}" type="presParOf" srcId="{06A147D6-DD73-44A2-9C18-FFC3E5EDED30}" destId="{FE771398-1F41-4039-9F9B-55F8C14A1B6C}" srcOrd="10" destOrd="0" presId="urn:microsoft.com/office/officeart/2005/8/layout/vList2"/>
    <dgm:cxn modelId="{BA8A76E4-9048-4142-AEFC-382A085F9A3F}" type="presParOf" srcId="{06A147D6-DD73-44A2-9C18-FFC3E5EDED30}" destId="{CA5048F0-84E6-4FCC-A855-9ED800777C81}" srcOrd="11" destOrd="0" presId="urn:microsoft.com/office/officeart/2005/8/layout/vList2"/>
    <dgm:cxn modelId="{D1CC34C0-62CC-4EC6-B5DD-8A1DA5C1FA47}" type="presParOf" srcId="{06A147D6-DD73-44A2-9C18-FFC3E5EDED30}" destId="{B9348771-678C-495B-A7AE-AEE689226CA4}" srcOrd="12" destOrd="0" presId="urn:microsoft.com/office/officeart/2005/8/layout/vList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4.xml><?xml version="1.0" encoding="utf-8"?>
<dgm:dataModel xmlns:dgm="http://schemas.openxmlformats.org/drawingml/2006/diagram" xmlns:a="http://schemas.openxmlformats.org/drawingml/2006/main">
  <dgm:ptLst>
    <dgm:pt modelId="{DBA135D4-EA0F-4C5E-B45C-4F28F0EF9B8A}" type="doc">
      <dgm:prSet loTypeId="urn:microsoft.com/office/officeart/2005/8/layout/pyramid2" loCatId="list" qsTypeId="urn:microsoft.com/office/officeart/2005/8/quickstyle/simple1" qsCatId="simple" csTypeId="urn:microsoft.com/office/officeart/2005/8/colors/accent1_2" csCatId="accent1" phldr="1"/>
      <dgm:spPr/>
    </dgm:pt>
    <dgm:pt modelId="{CE393B43-EFD3-4547-98F5-35ED9C9431CE}">
      <dgm:prSet phldrT="[Текст]" custT="1"/>
      <dgm:spPr/>
      <dgm:t>
        <a:bodyPr/>
        <a:lstStyle/>
        <a:p>
          <a:r>
            <a:rPr lang="ru-RU" sz="1800" dirty="0" smtClean="0"/>
            <a:t>Под ТОС понимается самоорганизация граждан по месту их жительства </a:t>
          </a:r>
          <a:r>
            <a:rPr lang="ru-RU" sz="1800" b="1" i="1" dirty="0" smtClean="0"/>
            <a:t>на части территории поселения, внутригородской территории города федерального значения, внутригородского района</a:t>
          </a:r>
          <a:r>
            <a:rPr lang="ru-RU" sz="1800" dirty="0" smtClean="0"/>
            <a:t> для самостоятельного и под свою ответственность осуществления собственных инициатив по вопросам местного значения.</a:t>
          </a:r>
          <a:endParaRPr lang="ru-RU" sz="1800" dirty="0"/>
        </a:p>
      </dgm:t>
    </dgm:pt>
    <dgm:pt modelId="{0F6D1BA3-909E-48F2-95EB-AABB23558B27}" type="parTrans" cxnId="{E66565F1-05B7-47CC-A148-279B18767172}">
      <dgm:prSet/>
      <dgm:spPr/>
      <dgm:t>
        <a:bodyPr/>
        <a:lstStyle/>
        <a:p>
          <a:endParaRPr lang="ru-RU"/>
        </a:p>
      </dgm:t>
    </dgm:pt>
    <dgm:pt modelId="{096847FF-B9F9-44DB-9567-75F702CC3AD4}" type="sibTrans" cxnId="{E66565F1-05B7-47CC-A148-279B18767172}">
      <dgm:prSet/>
      <dgm:spPr/>
      <dgm:t>
        <a:bodyPr/>
        <a:lstStyle/>
        <a:p>
          <a:endParaRPr lang="ru-RU"/>
        </a:p>
      </dgm:t>
    </dgm:pt>
    <dgm:pt modelId="{2320BF12-ADA7-4987-883C-D4CE3D91B81F}">
      <dgm:prSet custT="1"/>
      <dgm:spPr/>
      <dgm:t>
        <a:bodyPr/>
        <a:lstStyle/>
        <a:p>
          <a:r>
            <a:rPr lang="ru-RU" sz="1800" b="1" i="1" dirty="0" smtClean="0"/>
            <a:t>Границы территории</a:t>
          </a:r>
          <a:r>
            <a:rPr lang="ru-RU" sz="1800" dirty="0" smtClean="0"/>
            <a:t>, на которой осуществляется ТОС, устанавливаются </a:t>
          </a:r>
          <a:r>
            <a:rPr lang="ru-RU" sz="1800" b="1" i="1" dirty="0" smtClean="0"/>
            <a:t>представительным органом </a:t>
          </a:r>
          <a:r>
            <a:rPr lang="ru-RU" sz="1800" dirty="0" smtClean="0"/>
            <a:t>по предложению населения, проживающего на данной территории.</a:t>
          </a:r>
        </a:p>
      </dgm:t>
    </dgm:pt>
    <dgm:pt modelId="{2C41323A-66EA-47F2-AAA2-8D1CABEAF411}" type="parTrans" cxnId="{D7AC05E1-A8C7-4D8A-ACA0-2FC84C920FFD}">
      <dgm:prSet/>
      <dgm:spPr/>
      <dgm:t>
        <a:bodyPr/>
        <a:lstStyle/>
        <a:p>
          <a:endParaRPr lang="ru-RU"/>
        </a:p>
      </dgm:t>
    </dgm:pt>
    <dgm:pt modelId="{E91FCCAB-8E2C-4E8C-AF47-BE5DD20441B0}" type="sibTrans" cxnId="{D7AC05E1-A8C7-4D8A-ACA0-2FC84C920FFD}">
      <dgm:prSet/>
      <dgm:spPr/>
      <dgm:t>
        <a:bodyPr/>
        <a:lstStyle/>
        <a:p>
          <a:endParaRPr lang="ru-RU"/>
        </a:p>
      </dgm:t>
    </dgm:pt>
    <dgm:pt modelId="{635D08D1-16D6-43B8-BBB9-7408AF8D4825}">
      <dgm:prSet custT="1"/>
      <dgm:spPr/>
      <dgm:t>
        <a:bodyPr/>
        <a:lstStyle/>
        <a:p>
          <a:r>
            <a:rPr lang="ru-RU" sz="1800" dirty="0" smtClean="0"/>
            <a:t>ТОС считается </a:t>
          </a:r>
          <a:r>
            <a:rPr lang="ru-RU" sz="1800" b="1" i="1" dirty="0" smtClean="0"/>
            <a:t>учрежденным с момента регистрации его устава </a:t>
          </a:r>
          <a:r>
            <a:rPr lang="ru-RU" sz="1800" dirty="0" smtClean="0"/>
            <a:t>уполномоченным органом местного самоуправления в соответствии с уставом муниципального образования и (или) нормативными правовыми актами представительного органа муниципального образования.</a:t>
          </a:r>
          <a:endParaRPr lang="ru-RU" sz="1800" dirty="0"/>
        </a:p>
      </dgm:t>
    </dgm:pt>
    <dgm:pt modelId="{050120F2-AC81-4707-B918-EEE16DC6502E}" type="parTrans" cxnId="{FEE5F002-440A-4C92-892E-FB8A2CC8AC2F}">
      <dgm:prSet/>
      <dgm:spPr/>
      <dgm:t>
        <a:bodyPr/>
        <a:lstStyle/>
        <a:p>
          <a:endParaRPr lang="ru-RU"/>
        </a:p>
      </dgm:t>
    </dgm:pt>
    <dgm:pt modelId="{C9FB60C8-AD56-4973-97AE-D248B08973C3}" type="sibTrans" cxnId="{FEE5F002-440A-4C92-892E-FB8A2CC8AC2F}">
      <dgm:prSet/>
      <dgm:spPr/>
      <dgm:t>
        <a:bodyPr/>
        <a:lstStyle/>
        <a:p>
          <a:endParaRPr lang="ru-RU"/>
        </a:p>
      </dgm:t>
    </dgm:pt>
    <dgm:pt modelId="{BF81C611-79BB-45DC-9127-0CFEEDB89F9E}">
      <dgm:prSet custT="1"/>
      <dgm:spPr/>
      <dgm:t>
        <a:bodyPr/>
        <a:lstStyle/>
        <a:p>
          <a:r>
            <a:rPr lang="ru-RU" sz="1800" dirty="0" smtClean="0"/>
            <a:t>ТОС в соответствии с его уставом </a:t>
          </a:r>
          <a:r>
            <a:rPr lang="ru-RU" sz="1800" b="1" i="1" dirty="0" smtClean="0"/>
            <a:t>может являться юридическим лицом </a:t>
          </a:r>
          <a:r>
            <a:rPr lang="ru-RU" sz="1800" dirty="0" smtClean="0"/>
            <a:t>и подлежит государственной регистрации в организационно-правовой форме некоммерческой организации.</a:t>
          </a:r>
          <a:endParaRPr lang="ru-RU" sz="1800" dirty="0"/>
        </a:p>
      </dgm:t>
    </dgm:pt>
    <dgm:pt modelId="{0D1980AD-162B-47DB-BCFF-162987212E25}" type="parTrans" cxnId="{C97FE0DF-4B98-442F-B44F-23CE2CC696A4}">
      <dgm:prSet/>
      <dgm:spPr/>
      <dgm:t>
        <a:bodyPr/>
        <a:lstStyle/>
        <a:p>
          <a:endParaRPr lang="ru-RU"/>
        </a:p>
      </dgm:t>
    </dgm:pt>
    <dgm:pt modelId="{01CB1431-F1EC-45B9-862C-FFC592664D43}" type="sibTrans" cxnId="{C97FE0DF-4B98-442F-B44F-23CE2CC696A4}">
      <dgm:prSet/>
      <dgm:spPr/>
      <dgm:t>
        <a:bodyPr/>
        <a:lstStyle/>
        <a:p>
          <a:endParaRPr lang="ru-RU"/>
        </a:p>
      </dgm:t>
    </dgm:pt>
    <dgm:pt modelId="{1616AF48-2F0E-44DA-AEB7-06BEE1227339}" type="pres">
      <dgm:prSet presAssocID="{DBA135D4-EA0F-4C5E-B45C-4F28F0EF9B8A}" presName="compositeShape" presStyleCnt="0">
        <dgm:presLayoutVars>
          <dgm:dir/>
          <dgm:resizeHandles/>
        </dgm:presLayoutVars>
      </dgm:prSet>
      <dgm:spPr/>
    </dgm:pt>
    <dgm:pt modelId="{6FC78835-7769-4A9A-8253-991D1216E175}" type="pres">
      <dgm:prSet presAssocID="{DBA135D4-EA0F-4C5E-B45C-4F28F0EF9B8A}" presName="pyramid" presStyleLbl="node1" presStyleIdx="0" presStyleCnt="1"/>
      <dgm:spPr/>
    </dgm:pt>
    <dgm:pt modelId="{78A4EBA7-D65D-45A2-A8BB-0CF200A92511}" type="pres">
      <dgm:prSet presAssocID="{DBA135D4-EA0F-4C5E-B45C-4F28F0EF9B8A}" presName="theList" presStyleCnt="0"/>
      <dgm:spPr/>
    </dgm:pt>
    <dgm:pt modelId="{7E760222-B4B6-4BFB-8B72-1F94CA920A1B}" type="pres">
      <dgm:prSet presAssocID="{CE393B43-EFD3-4547-98F5-35ED9C9431CE}" presName="aNode" presStyleLbl="fgAcc1" presStyleIdx="0" presStyleCnt="4" custScaleX="263022" custScaleY="250215" custLinFactY="-48766" custLinFactNeighborX="-6081" custLinFactNeighborY="-100000">
        <dgm:presLayoutVars>
          <dgm:bulletEnabled val="1"/>
        </dgm:presLayoutVars>
      </dgm:prSet>
      <dgm:spPr/>
      <dgm:t>
        <a:bodyPr/>
        <a:lstStyle/>
        <a:p>
          <a:endParaRPr lang="ru-RU"/>
        </a:p>
      </dgm:t>
    </dgm:pt>
    <dgm:pt modelId="{D90A49D0-E293-4CF0-964B-8231593D7B23}" type="pres">
      <dgm:prSet presAssocID="{CE393B43-EFD3-4547-98F5-35ED9C9431CE}" presName="aSpace" presStyleCnt="0"/>
      <dgm:spPr/>
    </dgm:pt>
    <dgm:pt modelId="{D5DE5983-90F5-4229-B08E-3AB8C6D5E5A7}" type="pres">
      <dgm:prSet presAssocID="{2320BF12-ADA7-4987-883C-D4CE3D91B81F}" presName="aNode" presStyleLbl="fgAcc1" presStyleIdx="1" presStyleCnt="4" custScaleX="274428" custScaleY="190412" custLinFactNeighborX="9450" custLinFactNeighborY="-47722">
        <dgm:presLayoutVars>
          <dgm:bulletEnabled val="1"/>
        </dgm:presLayoutVars>
      </dgm:prSet>
      <dgm:spPr/>
      <dgm:t>
        <a:bodyPr/>
        <a:lstStyle/>
        <a:p>
          <a:endParaRPr lang="ru-RU"/>
        </a:p>
      </dgm:t>
    </dgm:pt>
    <dgm:pt modelId="{396CCD6C-EEB0-4BF9-A958-B9C0223ECCBA}" type="pres">
      <dgm:prSet presAssocID="{2320BF12-ADA7-4987-883C-D4CE3D91B81F}" presName="aSpace" presStyleCnt="0"/>
      <dgm:spPr/>
    </dgm:pt>
    <dgm:pt modelId="{58EBB98B-1FD3-4461-AF1F-4D7C42CE0721}" type="pres">
      <dgm:prSet presAssocID="{635D08D1-16D6-43B8-BBB9-7408AF8D4825}" presName="aNode" presStyleLbl="fgAcc1" presStyleIdx="2" presStyleCnt="4" custScaleX="271706" custScaleY="233909" custLinFactY="77283" custLinFactNeighborX="3931" custLinFactNeighborY="100000">
        <dgm:presLayoutVars>
          <dgm:bulletEnabled val="1"/>
        </dgm:presLayoutVars>
      </dgm:prSet>
      <dgm:spPr/>
      <dgm:t>
        <a:bodyPr/>
        <a:lstStyle/>
        <a:p>
          <a:endParaRPr lang="ru-RU"/>
        </a:p>
      </dgm:t>
    </dgm:pt>
    <dgm:pt modelId="{62D6A312-3920-401C-A754-86EE9EC99D5C}" type="pres">
      <dgm:prSet presAssocID="{635D08D1-16D6-43B8-BBB9-7408AF8D4825}" presName="aSpace" presStyleCnt="0"/>
      <dgm:spPr/>
    </dgm:pt>
    <dgm:pt modelId="{A99988C0-B8CD-4FED-B5A7-0B9A0FF89A57}" type="pres">
      <dgm:prSet presAssocID="{BF81C611-79BB-45DC-9127-0CFEEDB89F9E}" presName="aNode" presStyleLbl="fgAcc1" presStyleIdx="3" presStyleCnt="4" custScaleX="272160" custScaleY="231229" custLinFactY="89228" custLinFactNeighborX="1512" custLinFactNeighborY="100000">
        <dgm:presLayoutVars>
          <dgm:bulletEnabled val="1"/>
        </dgm:presLayoutVars>
      </dgm:prSet>
      <dgm:spPr/>
      <dgm:t>
        <a:bodyPr/>
        <a:lstStyle/>
        <a:p>
          <a:endParaRPr lang="ru-RU"/>
        </a:p>
      </dgm:t>
    </dgm:pt>
    <dgm:pt modelId="{6D0B0263-B056-4C3D-B483-18CE82A1D806}" type="pres">
      <dgm:prSet presAssocID="{BF81C611-79BB-45DC-9127-0CFEEDB89F9E}" presName="aSpace" presStyleCnt="0"/>
      <dgm:spPr/>
    </dgm:pt>
  </dgm:ptLst>
  <dgm:cxnLst>
    <dgm:cxn modelId="{97F4EE1C-B523-40A6-A2D3-B13AC9CBDF52}" type="presOf" srcId="{635D08D1-16D6-43B8-BBB9-7408AF8D4825}" destId="{58EBB98B-1FD3-4461-AF1F-4D7C42CE0721}" srcOrd="0" destOrd="0" presId="urn:microsoft.com/office/officeart/2005/8/layout/pyramid2"/>
    <dgm:cxn modelId="{D7AC05E1-A8C7-4D8A-ACA0-2FC84C920FFD}" srcId="{DBA135D4-EA0F-4C5E-B45C-4F28F0EF9B8A}" destId="{2320BF12-ADA7-4987-883C-D4CE3D91B81F}" srcOrd="1" destOrd="0" parTransId="{2C41323A-66EA-47F2-AAA2-8D1CABEAF411}" sibTransId="{E91FCCAB-8E2C-4E8C-AF47-BE5DD20441B0}"/>
    <dgm:cxn modelId="{86AB6E24-7473-478C-A3F3-95CE79DEE539}" type="presOf" srcId="{CE393B43-EFD3-4547-98F5-35ED9C9431CE}" destId="{7E760222-B4B6-4BFB-8B72-1F94CA920A1B}" srcOrd="0" destOrd="0" presId="urn:microsoft.com/office/officeart/2005/8/layout/pyramid2"/>
    <dgm:cxn modelId="{E66565F1-05B7-47CC-A148-279B18767172}" srcId="{DBA135D4-EA0F-4C5E-B45C-4F28F0EF9B8A}" destId="{CE393B43-EFD3-4547-98F5-35ED9C9431CE}" srcOrd="0" destOrd="0" parTransId="{0F6D1BA3-909E-48F2-95EB-AABB23558B27}" sibTransId="{096847FF-B9F9-44DB-9567-75F702CC3AD4}"/>
    <dgm:cxn modelId="{FEE5F002-440A-4C92-892E-FB8A2CC8AC2F}" srcId="{DBA135D4-EA0F-4C5E-B45C-4F28F0EF9B8A}" destId="{635D08D1-16D6-43B8-BBB9-7408AF8D4825}" srcOrd="2" destOrd="0" parTransId="{050120F2-AC81-4707-B918-EEE16DC6502E}" sibTransId="{C9FB60C8-AD56-4973-97AE-D248B08973C3}"/>
    <dgm:cxn modelId="{C97FE0DF-4B98-442F-B44F-23CE2CC696A4}" srcId="{DBA135D4-EA0F-4C5E-B45C-4F28F0EF9B8A}" destId="{BF81C611-79BB-45DC-9127-0CFEEDB89F9E}" srcOrd="3" destOrd="0" parTransId="{0D1980AD-162B-47DB-BCFF-162987212E25}" sibTransId="{01CB1431-F1EC-45B9-862C-FFC592664D43}"/>
    <dgm:cxn modelId="{F5C58DF3-9CE1-40BE-A0E5-E6B040DE72A3}" type="presOf" srcId="{2320BF12-ADA7-4987-883C-D4CE3D91B81F}" destId="{D5DE5983-90F5-4229-B08E-3AB8C6D5E5A7}" srcOrd="0" destOrd="0" presId="urn:microsoft.com/office/officeart/2005/8/layout/pyramid2"/>
    <dgm:cxn modelId="{9963CBFA-9228-4546-8E64-5663B72A6BED}" type="presOf" srcId="{BF81C611-79BB-45DC-9127-0CFEEDB89F9E}" destId="{A99988C0-B8CD-4FED-B5A7-0B9A0FF89A57}" srcOrd="0" destOrd="0" presId="urn:microsoft.com/office/officeart/2005/8/layout/pyramid2"/>
    <dgm:cxn modelId="{A2ACF745-65F0-4529-889D-B89D5BFE7D94}" type="presOf" srcId="{DBA135D4-EA0F-4C5E-B45C-4F28F0EF9B8A}" destId="{1616AF48-2F0E-44DA-AEB7-06BEE1227339}" srcOrd="0" destOrd="0" presId="urn:microsoft.com/office/officeart/2005/8/layout/pyramid2"/>
    <dgm:cxn modelId="{A64EF242-A657-48CC-A543-9193B35DB064}" type="presParOf" srcId="{1616AF48-2F0E-44DA-AEB7-06BEE1227339}" destId="{6FC78835-7769-4A9A-8253-991D1216E175}" srcOrd="0" destOrd="0" presId="urn:microsoft.com/office/officeart/2005/8/layout/pyramid2"/>
    <dgm:cxn modelId="{560D31E2-D39D-4751-B176-F925EA26B99A}" type="presParOf" srcId="{1616AF48-2F0E-44DA-AEB7-06BEE1227339}" destId="{78A4EBA7-D65D-45A2-A8BB-0CF200A92511}" srcOrd="1" destOrd="0" presId="urn:microsoft.com/office/officeart/2005/8/layout/pyramid2"/>
    <dgm:cxn modelId="{174F9952-4916-4889-8BE6-DC6360982D91}" type="presParOf" srcId="{78A4EBA7-D65D-45A2-A8BB-0CF200A92511}" destId="{7E760222-B4B6-4BFB-8B72-1F94CA920A1B}" srcOrd="0" destOrd="0" presId="urn:microsoft.com/office/officeart/2005/8/layout/pyramid2"/>
    <dgm:cxn modelId="{87CFBAE9-DEE0-4A92-A8C3-F2FFE81E6782}" type="presParOf" srcId="{78A4EBA7-D65D-45A2-A8BB-0CF200A92511}" destId="{D90A49D0-E293-4CF0-964B-8231593D7B23}" srcOrd="1" destOrd="0" presId="urn:microsoft.com/office/officeart/2005/8/layout/pyramid2"/>
    <dgm:cxn modelId="{99038223-00CB-48A4-8487-15CD9C15A517}" type="presParOf" srcId="{78A4EBA7-D65D-45A2-A8BB-0CF200A92511}" destId="{D5DE5983-90F5-4229-B08E-3AB8C6D5E5A7}" srcOrd="2" destOrd="0" presId="urn:microsoft.com/office/officeart/2005/8/layout/pyramid2"/>
    <dgm:cxn modelId="{0262025E-7AC8-4B52-8F81-8108D061345F}" type="presParOf" srcId="{78A4EBA7-D65D-45A2-A8BB-0CF200A92511}" destId="{396CCD6C-EEB0-4BF9-A958-B9C0223ECCBA}" srcOrd="3" destOrd="0" presId="urn:microsoft.com/office/officeart/2005/8/layout/pyramid2"/>
    <dgm:cxn modelId="{F48072A9-C6C5-454C-B203-B7B0F43D6FDE}" type="presParOf" srcId="{78A4EBA7-D65D-45A2-A8BB-0CF200A92511}" destId="{58EBB98B-1FD3-4461-AF1F-4D7C42CE0721}" srcOrd="4" destOrd="0" presId="urn:microsoft.com/office/officeart/2005/8/layout/pyramid2"/>
    <dgm:cxn modelId="{5F2B935B-A472-4075-82C8-0B8F85B9BC00}" type="presParOf" srcId="{78A4EBA7-D65D-45A2-A8BB-0CF200A92511}" destId="{62D6A312-3920-401C-A754-86EE9EC99D5C}" srcOrd="5" destOrd="0" presId="urn:microsoft.com/office/officeart/2005/8/layout/pyramid2"/>
    <dgm:cxn modelId="{E1AD33D3-E974-4F88-A168-03851F21133E}" type="presParOf" srcId="{78A4EBA7-D65D-45A2-A8BB-0CF200A92511}" destId="{A99988C0-B8CD-4FED-B5A7-0B9A0FF89A57}" srcOrd="6" destOrd="0" presId="urn:microsoft.com/office/officeart/2005/8/layout/pyramid2"/>
    <dgm:cxn modelId="{F0DAB461-3D16-4A04-9962-A9172A8AEFE3}" type="presParOf" srcId="{78A4EBA7-D65D-45A2-A8BB-0CF200A92511}" destId="{6D0B0263-B056-4C3D-B483-18CE82A1D806}" srcOrd="7" destOrd="0" presId="urn:microsoft.com/office/officeart/2005/8/layout/pyramid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5.xml><?xml version="1.0" encoding="utf-8"?>
<dgm:dataModel xmlns:dgm="http://schemas.openxmlformats.org/drawingml/2006/diagram" xmlns:a="http://schemas.openxmlformats.org/drawingml/2006/main">
  <dgm:ptLst>
    <dgm:pt modelId="{9787AF09-21EB-41C8-A5F0-0F7EF17F9CF2}" type="doc">
      <dgm:prSet loTypeId="urn:microsoft.com/office/officeart/2005/8/layout/radial5" loCatId="cycle" qsTypeId="urn:microsoft.com/office/officeart/2005/8/quickstyle/simple1" qsCatId="simple" csTypeId="urn:microsoft.com/office/officeart/2005/8/colors/accent2_1" csCatId="accent2" phldr="1"/>
      <dgm:spPr/>
      <dgm:t>
        <a:bodyPr/>
        <a:lstStyle/>
        <a:p>
          <a:endParaRPr lang="ru-RU"/>
        </a:p>
      </dgm:t>
    </dgm:pt>
    <dgm:pt modelId="{B75CCE57-2C8B-49BC-8341-DE2547809209}">
      <dgm:prSet phldrT="[Текст]" custT="1"/>
      <dgm:spPr/>
      <dgm:t>
        <a:bodyPr/>
        <a:lstStyle/>
        <a:p>
          <a:pPr>
            <a:spcAft>
              <a:spcPts val="0"/>
            </a:spcAft>
          </a:pPr>
          <a:r>
            <a:rPr lang="ru-RU" sz="2400" dirty="0" smtClean="0"/>
            <a:t>Территория ТОС</a:t>
          </a:r>
          <a:endParaRPr lang="ru-RU" sz="2400" dirty="0"/>
        </a:p>
      </dgm:t>
    </dgm:pt>
    <dgm:pt modelId="{3CA73461-D3DF-483D-8E75-14AD98AF7D39}" type="parTrans" cxnId="{2EB3E4F6-F2F0-46F2-A55A-4E3EE74E549B}">
      <dgm:prSet/>
      <dgm:spPr/>
      <dgm:t>
        <a:bodyPr/>
        <a:lstStyle/>
        <a:p>
          <a:endParaRPr lang="ru-RU"/>
        </a:p>
      </dgm:t>
    </dgm:pt>
    <dgm:pt modelId="{E875BC33-A882-4228-8DCE-4ADC28F7307F}" type="sibTrans" cxnId="{2EB3E4F6-F2F0-46F2-A55A-4E3EE74E549B}">
      <dgm:prSet/>
      <dgm:spPr/>
      <dgm:t>
        <a:bodyPr/>
        <a:lstStyle/>
        <a:p>
          <a:endParaRPr lang="ru-RU"/>
        </a:p>
      </dgm:t>
    </dgm:pt>
    <dgm:pt modelId="{9831432F-FA8C-4662-9ED1-5C2D87BE2140}">
      <dgm:prSet phldrT="[Текст]" custT="1"/>
      <dgm:spPr/>
      <dgm:t>
        <a:bodyPr/>
        <a:lstStyle/>
        <a:p>
          <a:pPr>
            <a:spcAft>
              <a:spcPts val="0"/>
            </a:spcAft>
          </a:pPr>
          <a:r>
            <a:rPr lang="ru-RU" sz="2400" dirty="0" smtClean="0"/>
            <a:t> многоквартирный жилой дом; </a:t>
          </a:r>
          <a:endParaRPr lang="ru-RU" sz="2400" dirty="0"/>
        </a:p>
      </dgm:t>
    </dgm:pt>
    <dgm:pt modelId="{EBCEDB9D-FF22-4456-ABBC-E38073425954}" type="parTrans" cxnId="{CADABE59-EF0A-4390-BABD-95063D9D01FF}">
      <dgm:prSet/>
      <dgm:spPr/>
      <dgm:t>
        <a:bodyPr/>
        <a:lstStyle/>
        <a:p>
          <a:endParaRPr lang="ru-RU"/>
        </a:p>
      </dgm:t>
    </dgm:pt>
    <dgm:pt modelId="{FE5FD0A9-50E0-46DA-9AE0-F291C9339FC5}" type="sibTrans" cxnId="{CADABE59-EF0A-4390-BABD-95063D9D01FF}">
      <dgm:prSet/>
      <dgm:spPr/>
      <dgm:t>
        <a:bodyPr/>
        <a:lstStyle/>
        <a:p>
          <a:endParaRPr lang="ru-RU"/>
        </a:p>
      </dgm:t>
    </dgm:pt>
    <dgm:pt modelId="{FB2806CA-66D6-44A3-8C6D-567F234DF86F}">
      <dgm:prSet phldrT="[Текст]" custT="1"/>
      <dgm:spPr/>
      <dgm:t>
        <a:bodyPr/>
        <a:lstStyle/>
        <a:p>
          <a:pPr>
            <a:spcAft>
              <a:spcPts val="0"/>
            </a:spcAft>
          </a:pPr>
          <a:r>
            <a:rPr lang="ru-RU" sz="2400" dirty="0" smtClean="0"/>
            <a:t>группа жилых домов; </a:t>
          </a:r>
          <a:endParaRPr lang="ru-RU" sz="2400" dirty="0"/>
        </a:p>
      </dgm:t>
    </dgm:pt>
    <dgm:pt modelId="{8AA42BC1-4F6F-47DA-B6ED-B3CE04BBF567}" type="parTrans" cxnId="{D6C31870-5883-4C5B-A2F5-C582C98F5A72}">
      <dgm:prSet/>
      <dgm:spPr/>
      <dgm:t>
        <a:bodyPr/>
        <a:lstStyle/>
        <a:p>
          <a:endParaRPr lang="ru-RU"/>
        </a:p>
      </dgm:t>
    </dgm:pt>
    <dgm:pt modelId="{4CB9576A-C5E1-4A84-8577-01820DD56E73}" type="sibTrans" cxnId="{D6C31870-5883-4C5B-A2F5-C582C98F5A72}">
      <dgm:prSet/>
      <dgm:spPr/>
      <dgm:t>
        <a:bodyPr/>
        <a:lstStyle/>
        <a:p>
          <a:endParaRPr lang="ru-RU"/>
        </a:p>
      </dgm:t>
    </dgm:pt>
    <dgm:pt modelId="{6E448C90-5CBF-494F-9895-91187B1E276E}">
      <dgm:prSet phldrT="[Текст]" custT="1"/>
      <dgm:spPr/>
      <dgm:t>
        <a:bodyPr/>
        <a:lstStyle/>
        <a:p>
          <a:pPr>
            <a:spcAft>
              <a:spcPts val="0"/>
            </a:spcAft>
          </a:pPr>
          <a:r>
            <a:rPr lang="ru-RU" sz="2400" dirty="0" smtClean="0"/>
            <a:t>жилой микрорайон; </a:t>
          </a:r>
          <a:endParaRPr lang="ru-RU" sz="2400" dirty="0"/>
        </a:p>
      </dgm:t>
    </dgm:pt>
    <dgm:pt modelId="{0B808EAC-DC1F-4831-BE75-1910D7D6C24A}" type="parTrans" cxnId="{C7A319CE-8097-4ABA-B00F-1DAB2AC685B0}">
      <dgm:prSet/>
      <dgm:spPr/>
      <dgm:t>
        <a:bodyPr/>
        <a:lstStyle/>
        <a:p>
          <a:endParaRPr lang="ru-RU"/>
        </a:p>
      </dgm:t>
    </dgm:pt>
    <dgm:pt modelId="{74584B6B-C4C1-4D77-B107-29EE717E83A9}" type="sibTrans" cxnId="{C7A319CE-8097-4ABA-B00F-1DAB2AC685B0}">
      <dgm:prSet/>
      <dgm:spPr/>
      <dgm:t>
        <a:bodyPr/>
        <a:lstStyle/>
        <a:p>
          <a:endParaRPr lang="ru-RU"/>
        </a:p>
      </dgm:t>
    </dgm:pt>
    <dgm:pt modelId="{1CF5414A-DA15-4BAA-A19C-5748A0BD0305}">
      <dgm:prSet phldrT="[Текст]" custT="1"/>
      <dgm:spPr/>
      <dgm:t>
        <a:bodyPr/>
        <a:lstStyle/>
        <a:p>
          <a:pPr>
            <a:spcAft>
              <a:spcPts val="0"/>
            </a:spcAft>
          </a:pPr>
          <a:r>
            <a:rPr lang="ru-RU" sz="2400" dirty="0" smtClean="0"/>
            <a:t>сельский населенный пункт, не являющийся поселением; </a:t>
          </a:r>
          <a:endParaRPr lang="ru-RU" sz="2400" dirty="0"/>
        </a:p>
      </dgm:t>
    </dgm:pt>
    <dgm:pt modelId="{C8A2E611-9FD3-43B1-BCA1-D01287AB826F}" type="parTrans" cxnId="{C14611AC-2AB3-4CE1-A8BC-0010A1BE9603}">
      <dgm:prSet/>
      <dgm:spPr/>
      <dgm:t>
        <a:bodyPr/>
        <a:lstStyle/>
        <a:p>
          <a:endParaRPr lang="ru-RU"/>
        </a:p>
      </dgm:t>
    </dgm:pt>
    <dgm:pt modelId="{739CBA20-30A4-4625-A6E2-1ED592675B4A}" type="sibTrans" cxnId="{C14611AC-2AB3-4CE1-A8BC-0010A1BE9603}">
      <dgm:prSet/>
      <dgm:spPr/>
      <dgm:t>
        <a:bodyPr/>
        <a:lstStyle/>
        <a:p>
          <a:endParaRPr lang="ru-RU"/>
        </a:p>
      </dgm:t>
    </dgm:pt>
    <dgm:pt modelId="{6A306667-DCA7-4D24-B173-5E53240B7095}">
      <dgm:prSet phldrT="[Текст]" custT="1"/>
      <dgm:spPr/>
      <dgm:t>
        <a:bodyPr/>
        <a:lstStyle/>
        <a:p>
          <a:pPr>
            <a:spcAft>
              <a:spcPts val="0"/>
            </a:spcAft>
          </a:pPr>
          <a:r>
            <a:rPr lang="ru-RU" sz="2400" dirty="0" smtClean="0"/>
            <a:t>иные территории проживания граждан.</a:t>
          </a:r>
          <a:endParaRPr lang="ru-RU" sz="2400" dirty="0"/>
        </a:p>
      </dgm:t>
    </dgm:pt>
    <dgm:pt modelId="{DF20A150-8923-4414-AA63-FAF21F330174}" type="parTrans" cxnId="{07658476-FDCD-4DE5-A8C9-9A6B2703CE66}">
      <dgm:prSet/>
      <dgm:spPr/>
      <dgm:t>
        <a:bodyPr/>
        <a:lstStyle/>
        <a:p>
          <a:endParaRPr lang="ru-RU"/>
        </a:p>
      </dgm:t>
    </dgm:pt>
    <dgm:pt modelId="{EF33F3F4-5836-47EE-B91B-4970B878F07D}" type="sibTrans" cxnId="{07658476-FDCD-4DE5-A8C9-9A6B2703CE66}">
      <dgm:prSet/>
      <dgm:spPr/>
      <dgm:t>
        <a:bodyPr/>
        <a:lstStyle/>
        <a:p>
          <a:endParaRPr lang="ru-RU"/>
        </a:p>
      </dgm:t>
    </dgm:pt>
    <dgm:pt modelId="{E9CF61B9-AB12-4302-B3DD-ED2131C809AD}">
      <dgm:prSet phldrT="[Текст]" custT="1"/>
      <dgm:spPr/>
      <dgm:t>
        <a:bodyPr/>
        <a:lstStyle/>
        <a:p>
          <a:pPr>
            <a:spcAft>
              <a:spcPts val="0"/>
            </a:spcAft>
          </a:pPr>
          <a:r>
            <a:rPr lang="ru-RU" sz="2400" dirty="0" smtClean="0"/>
            <a:t>подъезд многоквартирного жилого дома;</a:t>
          </a:r>
          <a:endParaRPr lang="ru-RU" sz="2400" dirty="0"/>
        </a:p>
      </dgm:t>
    </dgm:pt>
    <dgm:pt modelId="{6AF4B667-0FE8-47DC-9DC2-535391EB8335}" type="parTrans" cxnId="{94125722-8305-4732-8F27-45EC8B0CFA40}">
      <dgm:prSet/>
      <dgm:spPr/>
      <dgm:t>
        <a:bodyPr/>
        <a:lstStyle/>
        <a:p>
          <a:endParaRPr lang="ru-RU"/>
        </a:p>
      </dgm:t>
    </dgm:pt>
    <dgm:pt modelId="{F3D26F30-FFE5-4699-9E16-1692C94EE34E}" type="sibTrans" cxnId="{94125722-8305-4732-8F27-45EC8B0CFA40}">
      <dgm:prSet/>
      <dgm:spPr/>
      <dgm:t>
        <a:bodyPr/>
        <a:lstStyle/>
        <a:p>
          <a:endParaRPr lang="ru-RU"/>
        </a:p>
      </dgm:t>
    </dgm:pt>
    <dgm:pt modelId="{52D91AEF-87DB-42CE-89EB-AD9C3FE65106}" type="pres">
      <dgm:prSet presAssocID="{9787AF09-21EB-41C8-A5F0-0F7EF17F9CF2}" presName="Name0" presStyleCnt="0">
        <dgm:presLayoutVars>
          <dgm:chMax val="1"/>
          <dgm:dir/>
          <dgm:animLvl val="ctr"/>
          <dgm:resizeHandles val="exact"/>
        </dgm:presLayoutVars>
      </dgm:prSet>
      <dgm:spPr/>
      <dgm:t>
        <a:bodyPr/>
        <a:lstStyle/>
        <a:p>
          <a:endParaRPr lang="ru-RU"/>
        </a:p>
      </dgm:t>
    </dgm:pt>
    <dgm:pt modelId="{3E86DFFA-4A68-492A-BA22-066440EB1E36}" type="pres">
      <dgm:prSet presAssocID="{B75CCE57-2C8B-49BC-8341-DE2547809209}" presName="centerShape" presStyleLbl="node0" presStyleIdx="0" presStyleCnt="1" custScaleX="138561"/>
      <dgm:spPr/>
      <dgm:t>
        <a:bodyPr/>
        <a:lstStyle/>
        <a:p>
          <a:endParaRPr lang="ru-RU"/>
        </a:p>
      </dgm:t>
    </dgm:pt>
    <dgm:pt modelId="{A6B3F89D-D267-47BD-9437-049B53EBD2C1}" type="pres">
      <dgm:prSet presAssocID="{6AF4B667-0FE8-47DC-9DC2-535391EB8335}" presName="parTrans" presStyleLbl="sibTrans2D1" presStyleIdx="0" presStyleCnt="6"/>
      <dgm:spPr/>
      <dgm:t>
        <a:bodyPr/>
        <a:lstStyle/>
        <a:p>
          <a:endParaRPr lang="ru-RU"/>
        </a:p>
      </dgm:t>
    </dgm:pt>
    <dgm:pt modelId="{656DEAF3-F6B3-4AC5-A2DC-D2E22874ECD4}" type="pres">
      <dgm:prSet presAssocID="{6AF4B667-0FE8-47DC-9DC2-535391EB8335}" presName="connectorText" presStyleLbl="sibTrans2D1" presStyleIdx="0" presStyleCnt="6"/>
      <dgm:spPr/>
      <dgm:t>
        <a:bodyPr/>
        <a:lstStyle/>
        <a:p>
          <a:endParaRPr lang="ru-RU"/>
        </a:p>
      </dgm:t>
    </dgm:pt>
    <dgm:pt modelId="{5D125DC0-2187-4448-8E8B-0D73746C8FC9}" type="pres">
      <dgm:prSet presAssocID="{E9CF61B9-AB12-4302-B3DD-ED2131C809AD}" presName="node" presStyleLbl="node1" presStyleIdx="0" presStyleCnt="6" custScaleX="239145">
        <dgm:presLayoutVars>
          <dgm:bulletEnabled val="1"/>
        </dgm:presLayoutVars>
      </dgm:prSet>
      <dgm:spPr/>
      <dgm:t>
        <a:bodyPr/>
        <a:lstStyle/>
        <a:p>
          <a:endParaRPr lang="ru-RU"/>
        </a:p>
      </dgm:t>
    </dgm:pt>
    <dgm:pt modelId="{BB704104-E13F-4654-96F1-6414280F3511}" type="pres">
      <dgm:prSet presAssocID="{EBCEDB9D-FF22-4456-ABBC-E38073425954}" presName="parTrans" presStyleLbl="sibTrans2D1" presStyleIdx="1" presStyleCnt="6"/>
      <dgm:spPr/>
      <dgm:t>
        <a:bodyPr/>
        <a:lstStyle/>
        <a:p>
          <a:endParaRPr lang="ru-RU"/>
        </a:p>
      </dgm:t>
    </dgm:pt>
    <dgm:pt modelId="{89AA067E-A767-4446-AA65-345EF63221D9}" type="pres">
      <dgm:prSet presAssocID="{EBCEDB9D-FF22-4456-ABBC-E38073425954}" presName="connectorText" presStyleLbl="sibTrans2D1" presStyleIdx="1" presStyleCnt="6"/>
      <dgm:spPr/>
      <dgm:t>
        <a:bodyPr/>
        <a:lstStyle/>
        <a:p>
          <a:endParaRPr lang="ru-RU"/>
        </a:p>
      </dgm:t>
    </dgm:pt>
    <dgm:pt modelId="{BF317654-032C-470F-B631-F09CC03FA68B}" type="pres">
      <dgm:prSet presAssocID="{9831432F-FA8C-4662-9ED1-5C2D87BE2140}" presName="node" presStyleLbl="node1" presStyleIdx="1" presStyleCnt="6" custScaleX="171289" custScaleY="121045" custRadScaleRad="132948" custRadScaleInc="44742">
        <dgm:presLayoutVars>
          <dgm:bulletEnabled val="1"/>
        </dgm:presLayoutVars>
      </dgm:prSet>
      <dgm:spPr/>
      <dgm:t>
        <a:bodyPr/>
        <a:lstStyle/>
        <a:p>
          <a:endParaRPr lang="ru-RU"/>
        </a:p>
      </dgm:t>
    </dgm:pt>
    <dgm:pt modelId="{EA09F47D-678C-4640-A37D-AD83CACC07EA}" type="pres">
      <dgm:prSet presAssocID="{8AA42BC1-4F6F-47DA-B6ED-B3CE04BBF567}" presName="parTrans" presStyleLbl="sibTrans2D1" presStyleIdx="2" presStyleCnt="6"/>
      <dgm:spPr/>
      <dgm:t>
        <a:bodyPr/>
        <a:lstStyle/>
        <a:p>
          <a:endParaRPr lang="ru-RU"/>
        </a:p>
      </dgm:t>
    </dgm:pt>
    <dgm:pt modelId="{DD55DA32-202F-4E3C-819D-1E26A75E2171}" type="pres">
      <dgm:prSet presAssocID="{8AA42BC1-4F6F-47DA-B6ED-B3CE04BBF567}" presName="connectorText" presStyleLbl="sibTrans2D1" presStyleIdx="2" presStyleCnt="6"/>
      <dgm:spPr/>
      <dgm:t>
        <a:bodyPr/>
        <a:lstStyle/>
        <a:p>
          <a:endParaRPr lang="ru-RU"/>
        </a:p>
      </dgm:t>
    </dgm:pt>
    <dgm:pt modelId="{4C7863CE-F8D4-4F41-84CC-86A08DD36C72}" type="pres">
      <dgm:prSet presAssocID="{FB2806CA-66D6-44A3-8C6D-567F234DF86F}" presName="node" presStyleLbl="node1" presStyleIdx="2" presStyleCnt="6" custScaleX="161830" custRadScaleRad="119265" custRadScaleInc="-9524">
        <dgm:presLayoutVars>
          <dgm:bulletEnabled val="1"/>
        </dgm:presLayoutVars>
      </dgm:prSet>
      <dgm:spPr/>
      <dgm:t>
        <a:bodyPr/>
        <a:lstStyle/>
        <a:p>
          <a:endParaRPr lang="ru-RU"/>
        </a:p>
      </dgm:t>
    </dgm:pt>
    <dgm:pt modelId="{4B18967C-F384-4384-84A8-85D71651C4CB}" type="pres">
      <dgm:prSet presAssocID="{0B808EAC-DC1F-4831-BE75-1910D7D6C24A}" presName="parTrans" presStyleLbl="sibTrans2D1" presStyleIdx="3" presStyleCnt="6"/>
      <dgm:spPr/>
      <dgm:t>
        <a:bodyPr/>
        <a:lstStyle/>
        <a:p>
          <a:endParaRPr lang="ru-RU"/>
        </a:p>
      </dgm:t>
    </dgm:pt>
    <dgm:pt modelId="{A73A72EA-D103-4D3D-8366-4A319FFD3D8A}" type="pres">
      <dgm:prSet presAssocID="{0B808EAC-DC1F-4831-BE75-1910D7D6C24A}" presName="connectorText" presStyleLbl="sibTrans2D1" presStyleIdx="3" presStyleCnt="6"/>
      <dgm:spPr/>
      <dgm:t>
        <a:bodyPr/>
        <a:lstStyle/>
        <a:p>
          <a:endParaRPr lang="ru-RU"/>
        </a:p>
      </dgm:t>
    </dgm:pt>
    <dgm:pt modelId="{C7FA540B-BFE0-4374-9CA0-B8C50787DD3F}" type="pres">
      <dgm:prSet presAssocID="{6E448C90-5CBF-494F-9895-91187B1E276E}" presName="node" presStyleLbl="node1" presStyleIdx="3" presStyleCnt="6" custScaleX="190462">
        <dgm:presLayoutVars>
          <dgm:bulletEnabled val="1"/>
        </dgm:presLayoutVars>
      </dgm:prSet>
      <dgm:spPr/>
      <dgm:t>
        <a:bodyPr/>
        <a:lstStyle/>
        <a:p>
          <a:endParaRPr lang="ru-RU"/>
        </a:p>
      </dgm:t>
    </dgm:pt>
    <dgm:pt modelId="{1282C216-168B-40B9-8088-5F16D6237533}" type="pres">
      <dgm:prSet presAssocID="{C8A2E611-9FD3-43B1-BCA1-D01287AB826F}" presName="parTrans" presStyleLbl="sibTrans2D1" presStyleIdx="4" presStyleCnt="6"/>
      <dgm:spPr/>
      <dgm:t>
        <a:bodyPr/>
        <a:lstStyle/>
        <a:p>
          <a:endParaRPr lang="ru-RU"/>
        </a:p>
      </dgm:t>
    </dgm:pt>
    <dgm:pt modelId="{FEA39EEA-5A74-405B-84FB-D7518B653F0E}" type="pres">
      <dgm:prSet presAssocID="{C8A2E611-9FD3-43B1-BCA1-D01287AB826F}" presName="connectorText" presStyleLbl="sibTrans2D1" presStyleIdx="4" presStyleCnt="6"/>
      <dgm:spPr/>
      <dgm:t>
        <a:bodyPr/>
        <a:lstStyle/>
        <a:p>
          <a:endParaRPr lang="ru-RU"/>
        </a:p>
      </dgm:t>
    </dgm:pt>
    <dgm:pt modelId="{A6CEF4C8-21E2-4C34-9FFC-6392C5A34955}" type="pres">
      <dgm:prSet presAssocID="{1CF5414A-DA15-4BAA-A19C-5748A0BD0305}" presName="node" presStyleLbl="node1" presStyleIdx="4" presStyleCnt="6" custScaleX="173831" custScaleY="144427" custRadScaleRad="139583" custRadScaleInc="16462">
        <dgm:presLayoutVars>
          <dgm:bulletEnabled val="1"/>
        </dgm:presLayoutVars>
      </dgm:prSet>
      <dgm:spPr/>
      <dgm:t>
        <a:bodyPr/>
        <a:lstStyle/>
        <a:p>
          <a:endParaRPr lang="ru-RU"/>
        </a:p>
      </dgm:t>
    </dgm:pt>
    <dgm:pt modelId="{F3A04754-56F3-4279-B083-C93A49412A04}" type="pres">
      <dgm:prSet presAssocID="{DF20A150-8923-4414-AA63-FAF21F330174}" presName="parTrans" presStyleLbl="sibTrans2D1" presStyleIdx="5" presStyleCnt="6"/>
      <dgm:spPr/>
      <dgm:t>
        <a:bodyPr/>
        <a:lstStyle/>
        <a:p>
          <a:endParaRPr lang="ru-RU"/>
        </a:p>
      </dgm:t>
    </dgm:pt>
    <dgm:pt modelId="{8DC622BA-4E39-488A-A386-8922B764DADE}" type="pres">
      <dgm:prSet presAssocID="{DF20A150-8923-4414-AA63-FAF21F330174}" presName="connectorText" presStyleLbl="sibTrans2D1" presStyleIdx="5" presStyleCnt="6"/>
      <dgm:spPr/>
      <dgm:t>
        <a:bodyPr/>
        <a:lstStyle/>
        <a:p>
          <a:endParaRPr lang="ru-RU"/>
        </a:p>
      </dgm:t>
    </dgm:pt>
    <dgm:pt modelId="{0908A7B1-513C-415A-85A7-4CBB4B99C4F9}" type="pres">
      <dgm:prSet presAssocID="{6A306667-DCA7-4D24-B173-5E53240B7095}" presName="node" presStyleLbl="node1" presStyleIdx="5" presStyleCnt="6" custScaleX="178416" custRadScaleRad="130041" custRadScaleInc="-22084">
        <dgm:presLayoutVars>
          <dgm:bulletEnabled val="1"/>
        </dgm:presLayoutVars>
      </dgm:prSet>
      <dgm:spPr/>
      <dgm:t>
        <a:bodyPr/>
        <a:lstStyle/>
        <a:p>
          <a:endParaRPr lang="ru-RU"/>
        </a:p>
      </dgm:t>
    </dgm:pt>
  </dgm:ptLst>
  <dgm:cxnLst>
    <dgm:cxn modelId="{DB731081-9521-4D43-8904-5098A98A0DD8}" type="presOf" srcId="{EBCEDB9D-FF22-4456-ABBC-E38073425954}" destId="{BB704104-E13F-4654-96F1-6414280F3511}" srcOrd="0" destOrd="0" presId="urn:microsoft.com/office/officeart/2005/8/layout/radial5"/>
    <dgm:cxn modelId="{D034273E-90F8-4696-A67B-8660AF3E1DA1}" type="presOf" srcId="{9787AF09-21EB-41C8-A5F0-0F7EF17F9CF2}" destId="{52D91AEF-87DB-42CE-89EB-AD9C3FE65106}" srcOrd="0" destOrd="0" presId="urn:microsoft.com/office/officeart/2005/8/layout/radial5"/>
    <dgm:cxn modelId="{CADABE59-EF0A-4390-BABD-95063D9D01FF}" srcId="{B75CCE57-2C8B-49BC-8341-DE2547809209}" destId="{9831432F-FA8C-4662-9ED1-5C2D87BE2140}" srcOrd="1" destOrd="0" parTransId="{EBCEDB9D-FF22-4456-ABBC-E38073425954}" sibTransId="{FE5FD0A9-50E0-46DA-9AE0-F291C9339FC5}"/>
    <dgm:cxn modelId="{15357E4C-DA37-461A-B3B7-9BE561E15274}" type="presOf" srcId="{DF20A150-8923-4414-AA63-FAF21F330174}" destId="{F3A04754-56F3-4279-B083-C93A49412A04}" srcOrd="0" destOrd="0" presId="urn:microsoft.com/office/officeart/2005/8/layout/radial5"/>
    <dgm:cxn modelId="{FB60C9A4-4DBF-40D2-8D92-862FCF451E39}" type="presOf" srcId="{E9CF61B9-AB12-4302-B3DD-ED2131C809AD}" destId="{5D125DC0-2187-4448-8E8B-0D73746C8FC9}" srcOrd="0" destOrd="0" presId="urn:microsoft.com/office/officeart/2005/8/layout/radial5"/>
    <dgm:cxn modelId="{07658476-FDCD-4DE5-A8C9-9A6B2703CE66}" srcId="{B75CCE57-2C8B-49BC-8341-DE2547809209}" destId="{6A306667-DCA7-4D24-B173-5E53240B7095}" srcOrd="5" destOrd="0" parTransId="{DF20A150-8923-4414-AA63-FAF21F330174}" sibTransId="{EF33F3F4-5836-47EE-B91B-4970B878F07D}"/>
    <dgm:cxn modelId="{BC8EE288-B3D3-4D12-84D9-C2FCDAD8F2FD}" type="presOf" srcId="{6A306667-DCA7-4D24-B173-5E53240B7095}" destId="{0908A7B1-513C-415A-85A7-4CBB4B99C4F9}" srcOrd="0" destOrd="0" presId="urn:microsoft.com/office/officeart/2005/8/layout/radial5"/>
    <dgm:cxn modelId="{2EB3E4F6-F2F0-46F2-A55A-4E3EE74E549B}" srcId="{9787AF09-21EB-41C8-A5F0-0F7EF17F9CF2}" destId="{B75CCE57-2C8B-49BC-8341-DE2547809209}" srcOrd="0" destOrd="0" parTransId="{3CA73461-D3DF-483D-8E75-14AD98AF7D39}" sibTransId="{E875BC33-A882-4228-8DCE-4ADC28F7307F}"/>
    <dgm:cxn modelId="{94B3E007-557B-4304-ADA1-71EF73005440}" type="presOf" srcId="{8AA42BC1-4F6F-47DA-B6ED-B3CE04BBF567}" destId="{EA09F47D-678C-4640-A37D-AD83CACC07EA}" srcOrd="0" destOrd="0" presId="urn:microsoft.com/office/officeart/2005/8/layout/radial5"/>
    <dgm:cxn modelId="{461AFF36-3B0A-48E9-A6ED-015D229E30F8}" type="presOf" srcId="{B75CCE57-2C8B-49BC-8341-DE2547809209}" destId="{3E86DFFA-4A68-492A-BA22-066440EB1E36}" srcOrd="0" destOrd="0" presId="urn:microsoft.com/office/officeart/2005/8/layout/radial5"/>
    <dgm:cxn modelId="{5F0672C3-CDC8-45D7-8588-F9A86245F67A}" type="presOf" srcId="{6E448C90-5CBF-494F-9895-91187B1E276E}" destId="{C7FA540B-BFE0-4374-9CA0-B8C50787DD3F}" srcOrd="0" destOrd="0" presId="urn:microsoft.com/office/officeart/2005/8/layout/radial5"/>
    <dgm:cxn modelId="{4BCEC285-EF09-4DC7-AD11-1926ED09C70F}" type="presOf" srcId="{6AF4B667-0FE8-47DC-9DC2-535391EB8335}" destId="{656DEAF3-F6B3-4AC5-A2DC-D2E22874ECD4}" srcOrd="1" destOrd="0" presId="urn:microsoft.com/office/officeart/2005/8/layout/radial5"/>
    <dgm:cxn modelId="{2C85D5ED-DDD1-4E76-9299-CFF782F298DE}" type="presOf" srcId="{6AF4B667-0FE8-47DC-9DC2-535391EB8335}" destId="{A6B3F89D-D267-47BD-9437-049B53EBD2C1}" srcOrd="0" destOrd="0" presId="urn:microsoft.com/office/officeart/2005/8/layout/radial5"/>
    <dgm:cxn modelId="{C7A319CE-8097-4ABA-B00F-1DAB2AC685B0}" srcId="{B75CCE57-2C8B-49BC-8341-DE2547809209}" destId="{6E448C90-5CBF-494F-9895-91187B1E276E}" srcOrd="3" destOrd="0" parTransId="{0B808EAC-DC1F-4831-BE75-1910D7D6C24A}" sibTransId="{74584B6B-C4C1-4D77-B107-29EE717E83A9}"/>
    <dgm:cxn modelId="{D1979ACB-7B5A-47E1-BBFC-EBD6D5868540}" type="presOf" srcId="{EBCEDB9D-FF22-4456-ABBC-E38073425954}" destId="{89AA067E-A767-4446-AA65-345EF63221D9}" srcOrd="1" destOrd="0" presId="urn:microsoft.com/office/officeart/2005/8/layout/radial5"/>
    <dgm:cxn modelId="{C14611AC-2AB3-4CE1-A8BC-0010A1BE9603}" srcId="{B75CCE57-2C8B-49BC-8341-DE2547809209}" destId="{1CF5414A-DA15-4BAA-A19C-5748A0BD0305}" srcOrd="4" destOrd="0" parTransId="{C8A2E611-9FD3-43B1-BCA1-D01287AB826F}" sibTransId="{739CBA20-30A4-4625-A6E2-1ED592675B4A}"/>
    <dgm:cxn modelId="{748D9620-F22D-450D-B4DD-A33D9F740743}" type="presOf" srcId="{C8A2E611-9FD3-43B1-BCA1-D01287AB826F}" destId="{1282C216-168B-40B9-8088-5F16D6237533}" srcOrd="0" destOrd="0" presId="urn:microsoft.com/office/officeart/2005/8/layout/radial5"/>
    <dgm:cxn modelId="{A919554D-120A-475C-8A4E-F87DD582124E}" type="presOf" srcId="{1CF5414A-DA15-4BAA-A19C-5748A0BD0305}" destId="{A6CEF4C8-21E2-4C34-9FFC-6392C5A34955}" srcOrd="0" destOrd="0" presId="urn:microsoft.com/office/officeart/2005/8/layout/radial5"/>
    <dgm:cxn modelId="{8FB27B43-9A2A-4301-96EF-03095776BEDB}" type="presOf" srcId="{0B808EAC-DC1F-4831-BE75-1910D7D6C24A}" destId="{4B18967C-F384-4384-84A8-85D71651C4CB}" srcOrd="0" destOrd="0" presId="urn:microsoft.com/office/officeart/2005/8/layout/radial5"/>
    <dgm:cxn modelId="{9C88A000-724C-40AB-A4F3-84DBA63D7284}" type="presOf" srcId="{FB2806CA-66D6-44A3-8C6D-567F234DF86F}" destId="{4C7863CE-F8D4-4F41-84CC-86A08DD36C72}" srcOrd="0" destOrd="0" presId="urn:microsoft.com/office/officeart/2005/8/layout/radial5"/>
    <dgm:cxn modelId="{407C6B04-DB54-4AAF-B2A2-B873BF64C1D2}" type="presOf" srcId="{8AA42BC1-4F6F-47DA-B6ED-B3CE04BBF567}" destId="{DD55DA32-202F-4E3C-819D-1E26A75E2171}" srcOrd="1" destOrd="0" presId="urn:microsoft.com/office/officeart/2005/8/layout/radial5"/>
    <dgm:cxn modelId="{8364585A-57A6-4212-B16C-13E60B1251CF}" type="presOf" srcId="{C8A2E611-9FD3-43B1-BCA1-D01287AB826F}" destId="{FEA39EEA-5A74-405B-84FB-D7518B653F0E}" srcOrd="1" destOrd="0" presId="urn:microsoft.com/office/officeart/2005/8/layout/radial5"/>
    <dgm:cxn modelId="{D6C31870-5883-4C5B-A2F5-C582C98F5A72}" srcId="{B75CCE57-2C8B-49BC-8341-DE2547809209}" destId="{FB2806CA-66D6-44A3-8C6D-567F234DF86F}" srcOrd="2" destOrd="0" parTransId="{8AA42BC1-4F6F-47DA-B6ED-B3CE04BBF567}" sibTransId="{4CB9576A-C5E1-4A84-8577-01820DD56E73}"/>
    <dgm:cxn modelId="{94125722-8305-4732-8F27-45EC8B0CFA40}" srcId="{B75CCE57-2C8B-49BC-8341-DE2547809209}" destId="{E9CF61B9-AB12-4302-B3DD-ED2131C809AD}" srcOrd="0" destOrd="0" parTransId="{6AF4B667-0FE8-47DC-9DC2-535391EB8335}" sibTransId="{F3D26F30-FFE5-4699-9E16-1692C94EE34E}"/>
    <dgm:cxn modelId="{D285FE64-9335-43F0-8717-03D55A8C9FF3}" type="presOf" srcId="{0B808EAC-DC1F-4831-BE75-1910D7D6C24A}" destId="{A73A72EA-D103-4D3D-8366-4A319FFD3D8A}" srcOrd="1" destOrd="0" presId="urn:microsoft.com/office/officeart/2005/8/layout/radial5"/>
    <dgm:cxn modelId="{E6341554-1513-4966-AC7F-D2C9707BE181}" type="presOf" srcId="{9831432F-FA8C-4662-9ED1-5C2D87BE2140}" destId="{BF317654-032C-470F-B631-F09CC03FA68B}" srcOrd="0" destOrd="0" presId="urn:microsoft.com/office/officeart/2005/8/layout/radial5"/>
    <dgm:cxn modelId="{8C4139F0-78B9-489B-A204-B92EB2F66416}" type="presOf" srcId="{DF20A150-8923-4414-AA63-FAF21F330174}" destId="{8DC622BA-4E39-488A-A386-8922B764DADE}" srcOrd="1" destOrd="0" presId="urn:microsoft.com/office/officeart/2005/8/layout/radial5"/>
    <dgm:cxn modelId="{46643D65-F952-4B6C-B098-977342244982}" type="presParOf" srcId="{52D91AEF-87DB-42CE-89EB-AD9C3FE65106}" destId="{3E86DFFA-4A68-492A-BA22-066440EB1E36}" srcOrd="0" destOrd="0" presId="urn:microsoft.com/office/officeart/2005/8/layout/radial5"/>
    <dgm:cxn modelId="{D4F3760B-F5E6-4A54-BE44-A3D055BEB9FE}" type="presParOf" srcId="{52D91AEF-87DB-42CE-89EB-AD9C3FE65106}" destId="{A6B3F89D-D267-47BD-9437-049B53EBD2C1}" srcOrd="1" destOrd="0" presId="urn:microsoft.com/office/officeart/2005/8/layout/radial5"/>
    <dgm:cxn modelId="{C2AA8384-5C46-476A-A04B-5C1328CA49A1}" type="presParOf" srcId="{A6B3F89D-D267-47BD-9437-049B53EBD2C1}" destId="{656DEAF3-F6B3-4AC5-A2DC-D2E22874ECD4}" srcOrd="0" destOrd="0" presId="urn:microsoft.com/office/officeart/2005/8/layout/radial5"/>
    <dgm:cxn modelId="{C192598F-7E65-440A-81B7-7A60113D4906}" type="presParOf" srcId="{52D91AEF-87DB-42CE-89EB-AD9C3FE65106}" destId="{5D125DC0-2187-4448-8E8B-0D73746C8FC9}" srcOrd="2" destOrd="0" presId="urn:microsoft.com/office/officeart/2005/8/layout/radial5"/>
    <dgm:cxn modelId="{0E1379B9-BB60-4877-85EC-44ABE6228357}" type="presParOf" srcId="{52D91AEF-87DB-42CE-89EB-AD9C3FE65106}" destId="{BB704104-E13F-4654-96F1-6414280F3511}" srcOrd="3" destOrd="0" presId="urn:microsoft.com/office/officeart/2005/8/layout/radial5"/>
    <dgm:cxn modelId="{EA9D4C89-E4CC-4147-BFC9-28F991846A12}" type="presParOf" srcId="{BB704104-E13F-4654-96F1-6414280F3511}" destId="{89AA067E-A767-4446-AA65-345EF63221D9}" srcOrd="0" destOrd="0" presId="urn:microsoft.com/office/officeart/2005/8/layout/radial5"/>
    <dgm:cxn modelId="{5DB226E0-41C6-49D4-A7FE-14000D3E743E}" type="presParOf" srcId="{52D91AEF-87DB-42CE-89EB-AD9C3FE65106}" destId="{BF317654-032C-470F-B631-F09CC03FA68B}" srcOrd="4" destOrd="0" presId="urn:microsoft.com/office/officeart/2005/8/layout/radial5"/>
    <dgm:cxn modelId="{0831D28A-A6DF-4862-8C86-9F0480B7A8DD}" type="presParOf" srcId="{52D91AEF-87DB-42CE-89EB-AD9C3FE65106}" destId="{EA09F47D-678C-4640-A37D-AD83CACC07EA}" srcOrd="5" destOrd="0" presId="urn:microsoft.com/office/officeart/2005/8/layout/radial5"/>
    <dgm:cxn modelId="{B4E05D82-9789-43F0-BB6D-7620A6E085CF}" type="presParOf" srcId="{EA09F47D-678C-4640-A37D-AD83CACC07EA}" destId="{DD55DA32-202F-4E3C-819D-1E26A75E2171}" srcOrd="0" destOrd="0" presId="urn:microsoft.com/office/officeart/2005/8/layout/radial5"/>
    <dgm:cxn modelId="{7BC78DB0-544E-4290-9605-97DBB7DC221C}" type="presParOf" srcId="{52D91AEF-87DB-42CE-89EB-AD9C3FE65106}" destId="{4C7863CE-F8D4-4F41-84CC-86A08DD36C72}" srcOrd="6" destOrd="0" presId="urn:microsoft.com/office/officeart/2005/8/layout/radial5"/>
    <dgm:cxn modelId="{2414831A-0C7A-41B6-A429-70D058F30302}" type="presParOf" srcId="{52D91AEF-87DB-42CE-89EB-AD9C3FE65106}" destId="{4B18967C-F384-4384-84A8-85D71651C4CB}" srcOrd="7" destOrd="0" presId="urn:microsoft.com/office/officeart/2005/8/layout/radial5"/>
    <dgm:cxn modelId="{5F95CBCE-23E4-4E41-8622-565743995BE4}" type="presParOf" srcId="{4B18967C-F384-4384-84A8-85D71651C4CB}" destId="{A73A72EA-D103-4D3D-8366-4A319FFD3D8A}" srcOrd="0" destOrd="0" presId="urn:microsoft.com/office/officeart/2005/8/layout/radial5"/>
    <dgm:cxn modelId="{A50EF4EA-AD66-4BFD-9765-9F4F7E28A763}" type="presParOf" srcId="{52D91AEF-87DB-42CE-89EB-AD9C3FE65106}" destId="{C7FA540B-BFE0-4374-9CA0-B8C50787DD3F}" srcOrd="8" destOrd="0" presId="urn:microsoft.com/office/officeart/2005/8/layout/radial5"/>
    <dgm:cxn modelId="{3EB56217-AD64-4AF0-9BD7-7525BDC091EF}" type="presParOf" srcId="{52D91AEF-87DB-42CE-89EB-AD9C3FE65106}" destId="{1282C216-168B-40B9-8088-5F16D6237533}" srcOrd="9" destOrd="0" presId="urn:microsoft.com/office/officeart/2005/8/layout/radial5"/>
    <dgm:cxn modelId="{83296C88-91AD-4B81-AD61-DAF816056586}" type="presParOf" srcId="{1282C216-168B-40B9-8088-5F16D6237533}" destId="{FEA39EEA-5A74-405B-84FB-D7518B653F0E}" srcOrd="0" destOrd="0" presId="urn:microsoft.com/office/officeart/2005/8/layout/radial5"/>
    <dgm:cxn modelId="{2F9B301B-BF14-4069-81C1-11E6E3023B2B}" type="presParOf" srcId="{52D91AEF-87DB-42CE-89EB-AD9C3FE65106}" destId="{A6CEF4C8-21E2-4C34-9FFC-6392C5A34955}" srcOrd="10" destOrd="0" presId="urn:microsoft.com/office/officeart/2005/8/layout/radial5"/>
    <dgm:cxn modelId="{CE5D8818-EE6C-4D19-9019-92721220BBA5}" type="presParOf" srcId="{52D91AEF-87DB-42CE-89EB-AD9C3FE65106}" destId="{F3A04754-56F3-4279-B083-C93A49412A04}" srcOrd="11" destOrd="0" presId="urn:microsoft.com/office/officeart/2005/8/layout/radial5"/>
    <dgm:cxn modelId="{07128433-9584-445E-8DDA-2FE2404492AE}" type="presParOf" srcId="{F3A04754-56F3-4279-B083-C93A49412A04}" destId="{8DC622BA-4E39-488A-A386-8922B764DADE}" srcOrd="0" destOrd="0" presId="urn:microsoft.com/office/officeart/2005/8/layout/radial5"/>
    <dgm:cxn modelId="{5731400A-2AC9-496A-881E-B3C33389B692}" type="presParOf" srcId="{52D91AEF-87DB-42CE-89EB-AD9C3FE65106}" destId="{0908A7B1-513C-415A-85A7-4CBB4B99C4F9}" srcOrd="12" destOrd="0" presId="urn:microsoft.com/office/officeart/2005/8/layout/radial5"/>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6.xml><?xml version="1.0" encoding="utf-8"?>
<dgm:dataModel xmlns:dgm="http://schemas.openxmlformats.org/drawingml/2006/diagram" xmlns:a="http://schemas.openxmlformats.org/drawingml/2006/main">
  <dgm:ptLst>
    <dgm:pt modelId="{A63A7E8A-F156-4A68-9D63-62A4D2F3422C}" type="doc">
      <dgm:prSet loTypeId="urn:microsoft.com/office/officeart/2005/8/layout/vList2" loCatId="list" qsTypeId="urn:microsoft.com/office/officeart/2005/8/quickstyle/3d1" qsCatId="3D" csTypeId="urn:microsoft.com/office/officeart/2005/8/colors/accent1_1" csCatId="accent1" phldr="1"/>
      <dgm:spPr/>
      <dgm:t>
        <a:bodyPr/>
        <a:lstStyle/>
        <a:p>
          <a:endParaRPr lang="ru-RU"/>
        </a:p>
      </dgm:t>
    </dgm:pt>
    <dgm:pt modelId="{9DCE59CA-CBA5-46EE-8098-595E72CE3246}">
      <dgm:prSet phldrT="[Текст]"/>
      <dgm:spPr/>
      <dgm:t>
        <a:bodyPr/>
        <a:lstStyle/>
        <a:p>
          <a:r>
            <a:rPr lang="ru-RU" dirty="0" smtClean="0"/>
            <a:t>1) </a:t>
          </a:r>
          <a:r>
            <a:rPr lang="ru-RU" b="1" dirty="0" smtClean="0"/>
            <a:t>территория</a:t>
          </a:r>
          <a:r>
            <a:rPr lang="ru-RU" dirty="0" smtClean="0"/>
            <a:t>, на которой оно осуществляется;</a:t>
          </a:r>
          <a:endParaRPr lang="ru-RU" dirty="0"/>
        </a:p>
      </dgm:t>
    </dgm:pt>
    <dgm:pt modelId="{8B1B6268-BF23-484C-8B9C-BFD89F1BCE39}" type="parTrans" cxnId="{192992D6-09EE-4110-9101-BC50C518BF7C}">
      <dgm:prSet/>
      <dgm:spPr/>
      <dgm:t>
        <a:bodyPr/>
        <a:lstStyle/>
        <a:p>
          <a:endParaRPr lang="ru-RU"/>
        </a:p>
      </dgm:t>
    </dgm:pt>
    <dgm:pt modelId="{8C449421-6E30-4169-B142-E2718F247B00}" type="sibTrans" cxnId="{192992D6-09EE-4110-9101-BC50C518BF7C}">
      <dgm:prSet/>
      <dgm:spPr/>
      <dgm:t>
        <a:bodyPr/>
        <a:lstStyle/>
        <a:p>
          <a:endParaRPr lang="ru-RU"/>
        </a:p>
      </dgm:t>
    </dgm:pt>
    <dgm:pt modelId="{4AE8586A-6AFF-4900-970F-9A195055FEF5}">
      <dgm:prSet/>
      <dgm:spPr/>
      <dgm:t>
        <a:bodyPr/>
        <a:lstStyle/>
        <a:p>
          <a:r>
            <a:rPr lang="ru-RU" dirty="0" smtClean="0"/>
            <a:t>2) </a:t>
          </a:r>
          <a:r>
            <a:rPr lang="ru-RU" b="1" dirty="0" smtClean="0"/>
            <a:t>цели, задачи, формы и основные направления </a:t>
          </a:r>
          <a:r>
            <a:rPr lang="ru-RU" dirty="0" smtClean="0"/>
            <a:t>деятельности территориального общественного самоуправления;</a:t>
          </a:r>
          <a:endParaRPr lang="ru-RU" dirty="0"/>
        </a:p>
      </dgm:t>
    </dgm:pt>
    <dgm:pt modelId="{402F28BD-106D-43BF-A714-AC5FACAF1464}" type="parTrans" cxnId="{2F87A44E-121B-4CBA-9FF4-1AC3FE64D81D}">
      <dgm:prSet/>
      <dgm:spPr/>
      <dgm:t>
        <a:bodyPr/>
        <a:lstStyle/>
        <a:p>
          <a:endParaRPr lang="ru-RU"/>
        </a:p>
      </dgm:t>
    </dgm:pt>
    <dgm:pt modelId="{9A5F3AC0-1075-437F-8974-84CED8380924}" type="sibTrans" cxnId="{2F87A44E-121B-4CBA-9FF4-1AC3FE64D81D}">
      <dgm:prSet/>
      <dgm:spPr/>
      <dgm:t>
        <a:bodyPr/>
        <a:lstStyle/>
        <a:p>
          <a:endParaRPr lang="ru-RU"/>
        </a:p>
      </dgm:t>
    </dgm:pt>
    <dgm:pt modelId="{14A76CBC-0FF7-4F4C-AC4F-DE0C371B128D}">
      <dgm:prSet/>
      <dgm:spPr/>
      <dgm:t>
        <a:bodyPr/>
        <a:lstStyle/>
        <a:p>
          <a:r>
            <a:rPr lang="ru-RU" dirty="0" smtClean="0"/>
            <a:t>3) порядок формирования, прекращения полномочий, права и обязанности, срок полномочий органов территориального общественного самоуправления;</a:t>
          </a:r>
          <a:endParaRPr lang="ru-RU" dirty="0"/>
        </a:p>
      </dgm:t>
    </dgm:pt>
    <dgm:pt modelId="{6B77B9AE-CBEC-4CB4-9E60-655ECF7D483A}" type="parTrans" cxnId="{B82FC0C1-9C6D-434E-9069-C395690AEB76}">
      <dgm:prSet/>
      <dgm:spPr/>
      <dgm:t>
        <a:bodyPr/>
        <a:lstStyle/>
        <a:p>
          <a:endParaRPr lang="ru-RU"/>
        </a:p>
      </dgm:t>
    </dgm:pt>
    <dgm:pt modelId="{1D5889FE-AEF1-4C62-BE89-4FB86219955A}" type="sibTrans" cxnId="{B82FC0C1-9C6D-434E-9069-C395690AEB76}">
      <dgm:prSet/>
      <dgm:spPr/>
      <dgm:t>
        <a:bodyPr/>
        <a:lstStyle/>
        <a:p>
          <a:endParaRPr lang="ru-RU"/>
        </a:p>
      </dgm:t>
    </dgm:pt>
    <dgm:pt modelId="{2661291E-55E7-48E7-951B-4415750C3239}">
      <dgm:prSet/>
      <dgm:spPr/>
      <dgm:t>
        <a:bodyPr/>
        <a:lstStyle/>
        <a:p>
          <a:r>
            <a:rPr lang="ru-RU" smtClean="0"/>
            <a:t>4) порядок принятия решений;</a:t>
          </a:r>
          <a:endParaRPr lang="ru-RU" dirty="0"/>
        </a:p>
      </dgm:t>
    </dgm:pt>
    <dgm:pt modelId="{8B17E528-E686-48C7-B886-6AFFBCC024E8}" type="parTrans" cxnId="{EBBC61E6-9EBE-4013-A223-DD4367643D12}">
      <dgm:prSet/>
      <dgm:spPr/>
      <dgm:t>
        <a:bodyPr/>
        <a:lstStyle/>
        <a:p>
          <a:endParaRPr lang="ru-RU"/>
        </a:p>
      </dgm:t>
    </dgm:pt>
    <dgm:pt modelId="{0F98B537-75F0-4CC8-B74E-2E3495F9BE59}" type="sibTrans" cxnId="{EBBC61E6-9EBE-4013-A223-DD4367643D12}">
      <dgm:prSet/>
      <dgm:spPr/>
      <dgm:t>
        <a:bodyPr/>
        <a:lstStyle/>
        <a:p>
          <a:endParaRPr lang="ru-RU"/>
        </a:p>
      </dgm:t>
    </dgm:pt>
    <dgm:pt modelId="{8C47A906-4764-4262-B1BD-4CA677E1CFC6}">
      <dgm:prSet/>
      <dgm:spPr/>
      <dgm:t>
        <a:bodyPr/>
        <a:lstStyle/>
        <a:p>
          <a:r>
            <a:rPr lang="ru-RU" dirty="0" smtClean="0"/>
            <a:t>5) порядок приобретения имущества, а также порядок пользования и распоряжения указанным имуществом и финансовыми средствами;</a:t>
          </a:r>
          <a:endParaRPr lang="ru-RU" dirty="0"/>
        </a:p>
      </dgm:t>
    </dgm:pt>
    <dgm:pt modelId="{65A6C9EC-A37F-4F27-93AE-002CF2683A56}" type="parTrans" cxnId="{3415EFD9-F32D-4B02-A726-E9E50E6010FB}">
      <dgm:prSet/>
      <dgm:spPr/>
      <dgm:t>
        <a:bodyPr/>
        <a:lstStyle/>
        <a:p>
          <a:endParaRPr lang="ru-RU"/>
        </a:p>
      </dgm:t>
    </dgm:pt>
    <dgm:pt modelId="{497C6360-BD88-49FF-9C7A-0BB1CC7FAE9A}" type="sibTrans" cxnId="{3415EFD9-F32D-4B02-A726-E9E50E6010FB}">
      <dgm:prSet/>
      <dgm:spPr/>
      <dgm:t>
        <a:bodyPr/>
        <a:lstStyle/>
        <a:p>
          <a:endParaRPr lang="ru-RU"/>
        </a:p>
      </dgm:t>
    </dgm:pt>
    <dgm:pt modelId="{480EBC53-69F7-4530-B728-FED4427E4DED}">
      <dgm:prSet/>
      <dgm:spPr/>
      <dgm:t>
        <a:bodyPr/>
        <a:lstStyle/>
        <a:p>
          <a:r>
            <a:rPr lang="ru-RU" smtClean="0"/>
            <a:t>6) порядок прекращения осуществления территориального общественного самоуправления.</a:t>
          </a:r>
          <a:endParaRPr lang="ru-RU" dirty="0"/>
        </a:p>
      </dgm:t>
    </dgm:pt>
    <dgm:pt modelId="{596226E3-C183-4140-83AA-51D1D0FC0B7A}" type="parTrans" cxnId="{697E4F25-75BF-465F-A1D9-1F069C0C9B90}">
      <dgm:prSet/>
      <dgm:spPr/>
      <dgm:t>
        <a:bodyPr/>
        <a:lstStyle/>
        <a:p>
          <a:endParaRPr lang="ru-RU"/>
        </a:p>
      </dgm:t>
    </dgm:pt>
    <dgm:pt modelId="{CDBE2EC4-A6D0-4D24-B88C-52878164FBFD}" type="sibTrans" cxnId="{697E4F25-75BF-465F-A1D9-1F069C0C9B90}">
      <dgm:prSet/>
      <dgm:spPr/>
      <dgm:t>
        <a:bodyPr/>
        <a:lstStyle/>
        <a:p>
          <a:endParaRPr lang="ru-RU"/>
        </a:p>
      </dgm:t>
    </dgm:pt>
    <dgm:pt modelId="{87FAAA31-0C04-4AD4-A229-3D6D46A82E10}">
      <dgm:prSet/>
      <dgm:spPr/>
      <dgm:t>
        <a:bodyPr/>
        <a:lstStyle/>
        <a:p>
          <a:r>
            <a:rPr lang="ru-RU" dirty="0" smtClean="0"/>
            <a:t> Дополнительные требования к уставу территориального общественного самоуправления органами местного самоуправления устанавливаться не могут.</a:t>
          </a:r>
          <a:endParaRPr lang="ru-RU" dirty="0"/>
        </a:p>
      </dgm:t>
    </dgm:pt>
    <dgm:pt modelId="{FA20ADE6-B2D1-4A39-B701-4545894BFFB4}" type="parTrans" cxnId="{DE45FE60-02D2-4313-A475-1705DA778EFA}">
      <dgm:prSet/>
      <dgm:spPr/>
      <dgm:t>
        <a:bodyPr/>
        <a:lstStyle/>
        <a:p>
          <a:endParaRPr lang="ru-RU"/>
        </a:p>
      </dgm:t>
    </dgm:pt>
    <dgm:pt modelId="{3AA74766-0F1F-4C10-9052-F990E6F71765}" type="sibTrans" cxnId="{DE45FE60-02D2-4313-A475-1705DA778EFA}">
      <dgm:prSet/>
      <dgm:spPr/>
      <dgm:t>
        <a:bodyPr/>
        <a:lstStyle/>
        <a:p>
          <a:endParaRPr lang="ru-RU"/>
        </a:p>
      </dgm:t>
    </dgm:pt>
    <dgm:pt modelId="{2EBE0F35-24BC-492A-A63F-B92C06BAB3FD}" type="pres">
      <dgm:prSet presAssocID="{A63A7E8A-F156-4A68-9D63-62A4D2F3422C}" presName="linear" presStyleCnt="0">
        <dgm:presLayoutVars>
          <dgm:animLvl val="lvl"/>
          <dgm:resizeHandles val="exact"/>
        </dgm:presLayoutVars>
      </dgm:prSet>
      <dgm:spPr/>
      <dgm:t>
        <a:bodyPr/>
        <a:lstStyle/>
        <a:p>
          <a:endParaRPr lang="ru-RU"/>
        </a:p>
      </dgm:t>
    </dgm:pt>
    <dgm:pt modelId="{2EF6B8FE-4ABC-4CB3-A80B-85E75829FB04}" type="pres">
      <dgm:prSet presAssocID="{9DCE59CA-CBA5-46EE-8098-595E72CE3246}" presName="parentText" presStyleLbl="node1" presStyleIdx="0" presStyleCnt="7">
        <dgm:presLayoutVars>
          <dgm:chMax val="0"/>
          <dgm:bulletEnabled val="1"/>
        </dgm:presLayoutVars>
      </dgm:prSet>
      <dgm:spPr/>
      <dgm:t>
        <a:bodyPr/>
        <a:lstStyle/>
        <a:p>
          <a:endParaRPr lang="ru-RU"/>
        </a:p>
      </dgm:t>
    </dgm:pt>
    <dgm:pt modelId="{1E8331B9-DD6C-4709-92B1-A853801EC637}" type="pres">
      <dgm:prSet presAssocID="{8C449421-6E30-4169-B142-E2718F247B00}" presName="spacer" presStyleCnt="0"/>
      <dgm:spPr/>
    </dgm:pt>
    <dgm:pt modelId="{94EDAAE3-FFF1-4515-A3AE-7EF3A412254B}" type="pres">
      <dgm:prSet presAssocID="{4AE8586A-6AFF-4900-970F-9A195055FEF5}" presName="parentText" presStyleLbl="node1" presStyleIdx="1" presStyleCnt="7">
        <dgm:presLayoutVars>
          <dgm:chMax val="0"/>
          <dgm:bulletEnabled val="1"/>
        </dgm:presLayoutVars>
      </dgm:prSet>
      <dgm:spPr/>
      <dgm:t>
        <a:bodyPr/>
        <a:lstStyle/>
        <a:p>
          <a:endParaRPr lang="ru-RU"/>
        </a:p>
      </dgm:t>
    </dgm:pt>
    <dgm:pt modelId="{0FBCE701-335C-49F5-A67F-8FE247FFE6FD}" type="pres">
      <dgm:prSet presAssocID="{9A5F3AC0-1075-437F-8974-84CED8380924}" presName="spacer" presStyleCnt="0"/>
      <dgm:spPr/>
    </dgm:pt>
    <dgm:pt modelId="{883277BD-9906-410C-8291-5A89EB713832}" type="pres">
      <dgm:prSet presAssocID="{14A76CBC-0FF7-4F4C-AC4F-DE0C371B128D}" presName="parentText" presStyleLbl="node1" presStyleIdx="2" presStyleCnt="7">
        <dgm:presLayoutVars>
          <dgm:chMax val="0"/>
          <dgm:bulletEnabled val="1"/>
        </dgm:presLayoutVars>
      </dgm:prSet>
      <dgm:spPr/>
      <dgm:t>
        <a:bodyPr/>
        <a:lstStyle/>
        <a:p>
          <a:endParaRPr lang="ru-RU"/>
        </a:p>
      </dgm:t>
    </dgm:pt>
    <dgm:pt modelId="{108C0691-BFD2-4B01-B035-FDA5886FD2C3}" type="pres">
      <dgm:prSet presAssocID="{1D5889FE-AEF1-4C62-BE89-4FB86219955A}" presName="spacer" presStyleCnt="0"/>
      <dgm:spPr/>
    </dgm:pt>
    <dgm:pt modelId="{F2D97AD9-299C-4E45-9C99-CD24E3FD0944}" type="pres">
      <dgm:prSet presAssocID="{2661291E-55E7-48E7-951B-4415750C3239}" presName="parentText" presStyleLbl="node1" presStyleIdx="3" presStyleCnt="7">
        <dgm:presLayoutVars>
          <dgm:chMax val="0"/>
          <dgm:bulletEnabled val="1"/>
        </dgm:presLayoutVars>
      </dgm:prSet>
      <dgm:spPr/>
      <dgm:t>
        <a:bodyPr/>
        <a:lstStyle/>
        <a:p>
          <a:endParaRPr lang="ru-RU"/>
        </a:p>
      </dgm:t>
    </dgm:pt>
    <dgm:pt modelId="{4B596C06-0EA1-4CA3-AA2F-2133081D1527}" type="pres">
      <dgm:prSet presAssocID="{0F98B537-75F0-4CC8-B74E-2E3495F9BE59}" presName="spacer" presStyleCnt="0"/>
      <dgm:spPr/>
    </dgm:pt>
    <dgm:pt modelId="{A44706E0-1DD5-4604-A3B4-433782704287}" type="pres">
      <dgm:prSet presAssocID="{8C47A906-4764-4262-B1BD-4CA677E1CFC6}" presName="parentText" presStyleLbl="node1" presStyleIdx="4" presStyleCnt="7">
        <dgm:presLayoutVars>
          <dgm:chMax val="0"/>
          <dgm:bulletEnabled val="1"/>
        </dgm:presLayoutVars>
      </dgm:prSet>
      <dgm:spPr/>
      <dgm:t>
        <a:bodyPr/>
        <a:lstStyle/>
        <a:p>
          <a:endParaRPr lang="ru-RU"/>
        </a:p>
      </dgm:t>
    </dgm:pt>
    <dgm:pt modelId="{C7B1DB04-AF3A-4148-91AE-7E83CDBA66CC}" type="pres">
      <dgm:prSet presAssocID="{497C6360-BD88-49FF-9C7A-0BB1CC7FAE9A}" presName="spacer" presStyleCnt="0"/>
      <dgm:spPr/>
    </dgm:pt>
    <dgm:pt modelId="{84B1C308-A9DF-4E8F-881C-0097AE05D9F9}" type="pres">
      <dgm:prSet presAssocID="{480EBC53-69F7-4530-B728-FED4427E4DED}" presName="parentText" presStyleLbl="node1" presStyleIdx="5" presStyleCnt="7">
        <dgm:presLayoutVars>
          <dgm:chMax val="0"/>
          <dgm:bulletEnabled val="1"/>
        </dgm:presLayoutVars>
      </dgm:prSet>
      <dgm:spPr/>
      <dgm:t>
        <a:bodyPr/>
        <a:lstStyle/>
        <a:p>
          <a:endParaRPr lang="ru-RU"/>
        </a:p>
      </dgm:t>
    </dgm:pt>
    <dgm:pt modelId="{3F9DD8AF-A2B4-45DE-AA02-8EFD121D2009}" type="pres">
      <dgm:prSet presAssocID="{CDBE2EC4-A6D0-4D24-B88C-52878164FBFD}" presName="spacer" presStyleCnt="0"/>
      <dgm:spPr/>
    </dgm:pt>
    <dgm:pt modelId="{355DDEF8-3DAA-460E-B7CC-0A3A8A57A38C}" type="pres">
      <dgm:prSet presAssocID="{87FAAA31-0C04-4AD4-A229-3D6D46A82E10}" presName="parentText" presStyleLbl="node1" presStyleIdx="6" presStyleCnt="7">
        <dgm:presLayoutVars>
          <dgm:chMax val="0"/>
          <dgm:bulletEnabled val="1"/>
        </dgm:presLayoutVars>
      </dgm:prSet>
      <dgm:spPr/>
      <dgm:t>
        <a:bodyPr/>
        <a:lstStyle/>
        <a:p>
          <a:endParaRPr lang="ru-RU"/>
        </a:p>
      </dgm:t>
    </dgm:pt>
  </dgm:ptLst>
  <dgm:cxnLst>
    <dgm:cxn modelId="{229666A6-9421-4B1F-B21E-2F6DA9CEACE4}" type="presOf" srcId="{87FAAA31-0C04-4AD4-A229-3D6D46A82E10}" destId="{355DDEF8-3DAA-460E-B7CC-0A3A8A57A38C}" srcOrd="0" destOrd="0" presId="urn:microsoft.com/office/officeart/2005/8/layout/vList2"/>
    <dgm:cxn modelId="{3415EFD9-F32D-4B02-A726-E9E50E6010FB}" srcId="{A63A7E8A-F156-4A68-9D63-62A4D2F3422C}" destId="{8C47A906-4764-4262-B1BD-4CA677E1CFC6}" srcOrd="4" destOrd="0" parTransId="{65A6C9EC-A37F-4F27-93AE-002CF2683A56}" sibTransId="{497C6360-BD88-49FF-9C7A-0BB1CC7FAE9A}"/>
    <dgm:cxn modelId="{DE45FE60-02D2-4313-A475-1705DA778EFA}" srcId="{A63A7E8A-F156-4A68-9D63-62A4D2F3422C}" destId="{87FAAA31-0C04-4AD4-A229-3D6D46A82E10}" srcOrd="6" destOrd="0" parTransId="{FA20ADE6-B2D1-4A39-B701-4545894BFFB4}" sibTransId="{3AA74766-0F1F-4C10-9052-F990E6F71765}"/>
    <dgm:cxn modelId="{CC113605-C28B-4BCD-B4F7-6694C852A85D}" type="presOf" srcId="{480EBC53-69F7-4530-B728-FED4427E4DED}" destId="{84B1C308-A9DF-4E8F-881C-0097AE05D9F9}" srcOrd="0" destOrd="0" presId="urn:microsoft.com/office/officeart/2005/8/layout/vList2"/>
    <dgm:cxn modelId="{39A8AE51-4D88-4AD0-A6EA-16EA0E888147}" type="presOf" srcId="{A63A7E8A-F156-4A68-9D63-62A4D2F3422C}" destId="{2EBE0F35-24BC-492A-A63F-B92C06BAB3FD}" srcOrd="0" destOrd="0" presId="urn:microsoft.com/office/officeart/2005/8/layout/vList2"/>
    <dgm:cxn modelId="{697E4F25-75BF-465F-A1D9-1F069C0C9B90}" srcId="{A63A7E8A-F156-4A68-9D63-62A4D2F3422C}" destId="{480EBC53-69F7-4530-B728-FED4427E4DED}" srcOrd="5" destOrd="0" parTransId="{596226E3-C183-4140-83AA-51D1D0FC0B7A}" sibTransId="{CDBE2EC4-A6D0-4D24-B88C-52878164FBFD}"/>
    <dgm:cxn modelId="{EBBC61E6-9EBE-4013-A223-DD4367643D12}" srcId="{A63A7E8A-F156-4A68-9D63-62A4D2F3422C}" destId="{2661291E-55E7-48E7-951B-4415750C3239}" srcOrd="3" destOrd="0" parTransId="{8B17E528-E686-48C7-B886-6AFFBCC024E8}" sibTransId="{0F98B537-75F0-4CC8-B74E-2E3495F9BE59}"/>
    <dgm:cxn modelId="{2F87A44E-121B-4CBA-9FF4-1AC3FE64D81D}" srcId="{A63A7E8A-F156-4A68-9D63-62A4D2F3422C}" destId="{4AE8586A-6AFF-4900-970F-9A195055FEF5}" srcOrd="1" destOrd="0" parTransId="{402F28BD-106D-43BF-A714-AC5FACAF1464}" sibTransId="{9A5F3AC0-1075-437F-8974-84CED8380924}"/>
    <dgm:cxn modelId="{61D7BCB6-EF06-46ED-9351-8086A1D8E6C2}" type="presOf" srcId="{4AE8586A-6AFF-4900-970F-9A195055FEF5}" destId="{94EDAAE3-FFF1-4515-A3AE-7EF3A412254B}" srcOrd="0" destOrd="0" presId="urn:microsoft.com/office/officeart/2005/8/layout/vList2"/>
    <dgm:cxn modelId="{192992D6-09EE-4110-9101-BC50C518BF7C}" srcId="{A63A7E8A-F156-4A68-9D63-62A4D2F3422C}" destId="{9DCE59CA-CBA5-46EE-8098-595E72CE3246}" srcOrd="0" destOrd="0" parTransId="{8B1B6268-BF23-484C-8B9C-BFD89F1BCE39}" sibTransId="{8C449421-6E30-4169-B142-E2718F247B00}"/>
    <dgm:cxn modelId="{7F5E211E-5911-4B2D-8CFF-967259A96EF3}" type="presOf" srcId="{9DCE59CA-CBA5-46EE-8098-595E72CE3246}" destId="{2EF6B8FE-4ABC-4CB3-A80B-85E75829FB04}" srcOrd="0" destOrd="0" presId="urn:microsoft.com/office/officeart/2005/8/layout/vList2"/>
    <dgm:cxn modelId="{586A59D4-8848-4EA0-B8DC-40562807EA47}" type="presOf" srcId="{8C47A906-4764-4262-B1BD-4CA677E1CFC6}" destId="{A44706E0-1DD5-4604-A3B4-433782704287}" srcOrd="0" destOrd="0" presId="urn:microsoft.com/office/officeart/2005/8/layout/vList2"/>
    <dgm:cxn modelId="{00B784D8-54CE-4BEC-A0EE-AE661836330D}" type="presOf" srcId="{2661291E-55E7-48E7-951B-4415750C3239}" destId="{F2D97AD9-299C-4E45-9C99-CD24E3FD0944}" srcOrd="0" destOrd="0" presId="urn:microsoft.com/office/officeart/2005/8/layout/vList2"/>
    <dgm:cxn modelId="{C13921B8-66D3-4AB1-A884-1B78B6B5B702}" type="presOf" srcId="{14A76CBC-0FF7-4F4C-AC4F-DE0C371B128D}" destId="{883277BD-9906-410C-8291-5A89EB713832}" srcOrd="0" destOrd="0" presId="urn:microsoft.com/office/officeart/2005/8/layout/vList2"/>
    <dgm:cxn modelId="{B82FC0C1-9C6D-434E-9069-C395690AEB76}" srcId="{A63A7E8A-F156-4A68-9D63-62A4D2F3422C}" destId="{14A76CBC-0FF7-4F4C-AC4F-DE0C371B128D}" srcOrd="2" destOrd="0" parTransId="{6B77B9AE-CBEC-4CB4-9E60-655ECF7D483A}" sibTransId="{1D5889FE-AEF1-4C62-BE89-4FB86219955A}"/>
    <dgm:cxn modelId="{77550183-50BB-48DC-8FF7-15EB1184E500}" type="presParOf" srcId="{2EBE0F35-24BC-492A-A63F-B92C06BAB3FD}" destId="{2EF6B8FE-4ABC-4CB3-A80B-85E75829FB04}" srcOrd="0" destOrd="0" presId="urn:microsoft.com/office/officeart/2005/8/layout/vList2"/>
    <dgm:cxn modelId="{6604AF03-2843-449D-A1EC-6FEF05CC7882}" type="presParOf" srcId="{2EBE0F35-24BC-492A-A63F-B92C06BAB3FD}" destId="{1E8331B9-DD6C-4709-92B1-A853801EC637}" srcOrd="1" destOrd="0" presId="urn:microsoft.com/office/officeart/2005/8/layout/vList2"/>
    <dgm:cxn modelId="{29A268F9-DD4A-42CD-A75C-3A58CA88A503}" type="presParOf" srcId="{2EBE0F35-24BC-492A-A63F-B92C06BAB3FD}" destId="{94EDAAE3-FFF1-4515-A3AE-7EF3A412254B}" srcOrd="2" destOrd="0" presId="urn:microsoft.com/office/officeart/2005/8/layout/vList2"/>
    <dgm:cxn modelId="{62BC83A7-3926-4A0C-ADE6-0242BC7F78B0}" type="presParOf" srcId="{2EBE0F35-24BC-492A-A63F-B92C06BAB3FD}" destId="{0FBCE701-335C-49F5-A67F-8FE247FFE6FD}" srcOrd="3" destOrd="0" presId="urn:microsoft.com/office/officeart/2005/8/layout/vList2"/>
    <dgm:cxn modelId="{6FCF1FEF-2F9D-4E7F-9DB8-9CAC493639C6}" type="presParOf" srcId="{2EBE0F35-24BC-492A-A63F-B92C06BAB3FD}" destId="{883277BD-9906-410C-8291-5A89EB713832}" srcOrd="4" destOrd="0" presId="urn:microsoft.com/office/officeart/2005/8/layout/vList2"/>
    <dgm:cxn modelId="{C03491FD-675E-4EB7-A173-E1E91FCA4C99}" type="presParOf" srcId="{2EBE0F35-24BC-492A-A63F-B92C06BAB3FD}" destId="{108C0691-BFD2-4B01-B035-FDA5886FD2C3}" srcOrd="5" destOrd="0" presId="urn:microsoft.com/office/officeart/2005/8/layout/vList2"/>
    <dgm:cxn modelId="{2C75F320-15EF-4283-AB00-749C2FD51609}" type="presParOf" srcId="{2EBE0F35-24BC-492A-A63F-B92C06BAB3FD}" destId="{F2D97AD9-299C-4E45-9C99-CD24E3FD0944}" srcOrd="6" destOrd="0" presId="urn:microsoft.com/office/officeart/2005/8/layout/vList2"/>
    <dgm:cxn modelId="{31D0C4A7-A877-4466-97ED-D09CC23AAF73}" type="presParOf" srcId="{2EBE0F35-24BC-492A-A63F-B92C06BAB3FD}" destId="{4B596C06-0EA1-4CA3-AA2F-2133081D1527}" srcOrd="7" destOrd="0" presId="urn:microsoft.com/office/officeart/2005/8/layout/vList2"/>
    <dgm:cxn modelId="{E3877E4A-5BFA-4081-B6A3-F78EEB20F22D}" type="presParOf" srcId="{2EBE0F35-24BC-492A-A63F-B92C06BAB3FD}" destId="{A44706E0-1DD5-4604-A3B4-433782704287}" srcOrd="8" destOrd="0" presId="urn:microsoft.com/office/officeart/2005/8/layout/vList2"/>
    <dgm:cxn modelId="{3502A99B-C7C3-4201-85B7-93817C2F3CF4}" type="presParOf" srcId="{2EBE0F35-24BC-492A-A63F-B92C06BAB3FD}" destId="{C7B1DB04-AF3A-4148-91AE-7E83CDBA66CC}" srcOrd="9" destOrd="0" presId="urn:microsoft.com/office/officeart/2005/8/layout/vList2"/>
    <dgm:cxn modelId="{C7EAEB03-8BF1-4F6D-9808-68049BEE7E2D}" type="presParOf" srcId="{2EBE0F35-24BC-492A-A63F-B92C06BAB3FD}" destId="{84B1C308-A9DF-4E8F-881C-0097AE05D9F9}" srcOrd="10" destOrd="0" presId="urn:microsoft.com/office/officeart/2005/8/layout/vList2"/>
    <dgm:cxn modelId="{6FBACC9F-8C98-4481-96AC-FF3657518B4D}" type="presParOf" srcId="{2EBE0F35-24BC-492A-A63F-B92C06BAB3FD}" destId="{3F9DD8AF-A2B4-45DE-AA02-8EFD121D2009}" srcOrd="11" destOrd="0" presId="urn:microsoft.com/office/officeart/2005/8/layout/vList2"/>
    <dgm:cxn modelId="{B05E6ABE-FF52-48F4-9042-1A07C02072A8}" type="presParOf" srcId="{2EBE0F35-24BC-492A-A63F-B92C06BAB3FD}" destId="{355DDEF8-3DAA-460E-B7CC-0A3A8A57A38C}" srcOrd="12" destOrd="0" presId="urn:microsoft.com/office/officeart/2005/8/layout/vList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7.xml><?xml version="1.0" encoding="utf-8"?>
<dgm:dataModel xmlns:dgm="http://schemas.openxmlformats.org/drawingml/2006/diagram" xmlns:a="http://schemas.openxmlformats.org/drawingml/2006/main">
  <dgm:ptLst>
    <dgm:pt modelId="{1C9B8354-20AC-47D1-860A-B40DD654842B}" type="doc">
      <dgm:prSet loTypeId="urn:microsoft.com/office/officeart/2005/8/layout/hList6" loCatId="list" qsTypeId="urn:microsoft.com/office/officeart/2005/8/quickstyle/simple5" qsCatId="simple" csTypeId="urn:microsoft.com/office/officeart/2005/8/colors/accent1_1" csCatId="accent1" phldr="1"/>
      <dgm:spPr/>
      <dgm:t>
        <a:bodyPr/>
        <a:lstStyle/>
        <a:p>
          <a:endParaRPr lang="ru-RU"/>
        </a:p>
      </dgm:t>
    </dgm:pt>
    <dgm:pt modelId="{E9EA6B38-7504-43D9-877D-D35F50684927}">
      <dgm:prSet phldrT="[Текст]" custT="1"/>
      <dgm:spPr/>
      <dgm:t>
        <a:bodyPr/>
        <a:lstStyle/>
        <a:p>
          <a:r>
            <a:rPr lang="ru-RU" sz="1800" b="1" dirty="0" smtClean="0"/>
            <a:t>Органы ТОС </a:t>
          </a:r>
          <a:r>
            <a:rPr lang="ru-RU" sz="1800" dirty="0" smtClean="0"/>
            <a:t>избираются на собраниях или конференциях граждан, проживающих на соответствующей территории</a:t>
          </a:r>
          <a:endParaRPr lang="ru-RU" sz="1800" dirty="0"/>
        </a:p>
      </dgm:t>
    </dgm:pt>
    <dgm:pt modelId="{4EF20867-5AEA-430D-96D9-288AD412C709}" type="parTrans" cxnId="{7914F4D9-A7E6-459B-8BA7-DBF8A5504650}">
      <dgm:prSet/>
      <dgm:spPr/>
      <dgm:t>
        <a:bodyPr/>
        <a:lstStyle/>
        <a:p>
          <a:endParaRPr lang="ru-RU"/>
        </a:p>
      </dgm:t>
    </dgm:pt>
    <dgm:pt modelId="{A640B671-28F7-4E89-9FC8-F72203B72755}" type="sibTrans" cxnId="{7914F4D9-A7E6-459B-8BA7-DBF8A5504650}">
      <dgm:prSet/>
      <dgm:spPr/>
      <dgm:t>
        <a:bodyPr/>
        <a:lstStyle/>
        <a:p>
          <a:endParaRPr lang="ru-RU"/>
        </a:p>
      </dgm:t>
    </dgm:pt>
    <dgm:pt modelId="{172779B0-121C-494F-BE20-5A42C215F6CF}">
      <dgm:prSet custT="1"/>
      <dgm:spPr/>
      <dgm:t>
        <a:bodyPr/>
        <a:lstStyle/>
        <a:p>
          <a:r>
            <a:rPr lang="ru-RU" sz="1800" b="1" dirty="0" smtClean="0"/>
            <a:t>Собрание граждан </a:t>
          </a:r>
          <a:r>
            <a:rPr lang="ru-RU" sz="1800" dirty="0" smtClean="0"/>
            <a:t>по вопросам организации и осуществления ТОС считается правомочным, если в нем принимают участие </a:t>
          </a:r>
          <a:r>
            <a:rPr lang="ru-RU" sz="1800" b="1" i="1" dirty="0" smtClean="0"/>
            <a:t>не менее одной трети жителей </a:t>
          </a:r>
          <a:r>
            <a:rPr lang="ru-RU" sz="1800" dirty="0" smtClean="0"/>
            <a:t>соответствующей территории, достигших шестнадцатилетнего возраста.</a:t>
          </a:r>
          <a:endParaRPr lang="ru-RU" sz="1800" dirty="0"/>
        </a:p>
      </dgm:t>
    </dgm:pt>
    <dgm:pt modelId="{9B297AE7-ACF7-469F-9865-E54D4392A369}" type="parTrans" cxnId="{41F094F9-44E4-4FB0-8213-A953334FD0D8}">
      <dgm:prSet/>
      <dgm:spPr/>
      <dgm:t>
        <a:bodyPr/>
        <a:lstStyle/>
        <a:p>
          <a:endParaRPr lang="ru-RU"/>
        </a:p>
      </dgm:t>
    </dgm:pt>
    <dgm:pt modelId="{F5271F9C-3666-4D3A-9C1D-B6B122D26D80}" type="sibTrans" cxnId="{41F094F9-44E4-4FB0-8213-A953334FD0D8}">
      <dgm:prSet/>
      <dgm:spPr/>
      <dgm:t>
        <a:bodyPr/>
        <a:lstStyle/>
        <a:p>
          <a:endParaRPr lang="ru-RU"/>
        </a:p>
      </dgm:t>
    </dgm:pt>
    <dgm:pt modelId="{E531615E-4BEF-43A9-A1D7-4513E1877B87}">
      <dgm:prSet custT="1"/>
      <dgm:spPr/>
      <dgm:t>
        <a:bodyPr/>
        <a:lstStyle/>
        <a:p>
          <a:r>
            <a:rPr lang="ru-RU" sz="1800" b="1" dirty="0" smtClean="0"/>
            <a:t>Конференция граждан </a:t>
          </a:r>
          <a:r>
            <a:rPr lang="ru-RU" sz="1800" dirty="0" smtClean="0"/>
            <a:t>по вопросам организации и осуществления ТОС считается правомочной, если в ней принимают участие </a:t>
          </a:r>
          <a:r>
            <a:rPr lang="ru-RU" sz="1800" b="1" i="1" dirty="0" smtClean="0"/>
            <a:t>не менее двух третей избранных на собраниях граждан делегатов</a:t>
          </a:r>
          <a:r>
            <a:rPr lang="ru-RU" sz="1800" dirty="0" smtClean="0"/>
            <a:t>, представляющих не менее одной трети жителей соответствующей территории, достигших шестнадцатилетнего возраста.</a:t>
          </a:r>
          <a:endParaRPr lang="ru-RU" sz="1800" dirty="0"/>
        </a:p>
      </dgm:t>
    </dgm:pt>
    <dgm:pt modelId="{C5AE22BA-AEA1-470F-BE67-EE9125D4F7BD}" type="parTrans" cxnId="{246ACFEA-A7CF-411F-A025-95B8D764FA67}">
      <dgm:prSet/>
      <dgm:spPr/>
      <dgm:t>
        <a:bodyPr/>
        <a:lstStyle/>
        <a:p>
          <a:endParaRPr lang="ru-RU"/>
        </a:p>
      </dgm:t>
    </dgm:pt>
    <dgm:pt modelId="{52E72B8B-6F0C-407B-9544-B488AB6FD77C}" type="sibTrans" cxnId="{246ACFEA-A7CF-411F-A025-95B8D764FA67}">
      <dgm:prSet/>
      <dgm:spPr/>
      <dgm:t>
        <a:bodyPr/>
        <a:lstStyle/>
        <a:p>
          <a:endParaRPr lang="ru-RU"/>
        </a:p>
      </dgm:t>
    </dgm:pt>
    <dgm:pt modelId="{C91E6449-C0D1-43EC-AC28-C62526CE1877}" type="pres">
      <dgm:prSet presAssocID="{1C9B8354-20AC-47D1-860A-B40DD654842B}" presName="Name0" presStyleCnt="0">
        <dgm:presLayoutVars>
          <dgm:dir/>
          <dgm:resizeHandles val="exact"/>
        </dgm:presLayoutVars>
      </dgm:prSet>
      <dgm:spPr/>
      <dgm:t>
        <a:bodyPr/>
        <a:lstStyle/>
        <a:p>
          <a:endParaRPr lang="ru-RU"/>
        </a:p>
      </dgm:t>
    </dgm:pt>
    <dgm:pt modelId="{75715EB3-8DF6-4F4A-A148-2164A3D34E37}" type="pres">
      <dgm:prSet presAssocID="{E9EA6B38-7504-43D9-877D-D35F50684927}" presName="node" presStyleLbl="node1" presStyleIdx="0" presStyleCnt="3" custLinFactNeighborX="513" custLinFactNeighborY="0">
        <dgm:presLayoutVars>
          <dgm:bulletEnabled val="1"/>
        </dgm:presLayoutVars>
      </dgm:prSet>
      <dgm:spPr/>
      <dgm:t>
        <a:bodyPr/>
        <a:lstStyle/>
        <a:p>
          <a:endParaRPr lang="ru-RU"/>
        </a:p>
      </dgm:t>
    </dgm:pt>
    <dgm:pt modelId="{5A54E50F-7243-4BF2-9B11-253C1E6E4971}" type="pres">
      <dgm:prSet presAssocID="{A640B671-28F7-4E89-9FC8-F72203B72755}" presName="sibTrans" presStyleCnt="0"/>
      <dgm:spPr/>
    </dgm:pt>
    <dgm:pt modelId="{07BBCDAB-2B9F-4FB7-BAB2-642202A70888}" type="pres">
      <dgm:prSet presAssocID="{172779B0-121C-494F-BE20-5A42C215F6CF}" presName="node" presStyleLbl="node1" presStyleIdx="1" presStyleCnt="3" custLinFactNeighborX="513" custLinFactNeighborY="0">
        <dgm:presLayoutVars>
          <dgm:bulletEnabled val="1"/>
        </dgm:presLayoutVars>
      </dgm:prSet>
      <dgm:spPr/>
      <dgm:t>
        <a:bodyPr/>
        <a:lstStyle/>
        <a:p>
          <a:endParaRPr lang="ru-RU"/>
        </a:p>
      </dgm:t>
    </dgm:pt>
    <dgm:pt modelId="{8137966E-C663-479A-B848-847BAC46AD9E}" type="pres">
      <dgm:prSet presAssocID="{F5271F9C-3666-4D3A-9C1D-B6B122D26D80}" presName="sibTrans" presStyleCnt="0"/>
      <dgm:spPr/>
    </dgm:pt>
    <dgm:pt modelId="{7518CB53-D2CF-4DCD-9E69-BB9B9D84DFE3}" type="pres">
      <dgm:prSet presAssocID="{E531615E-4BEF-43A9-A1D7-4513E1877B87}" presName="node" presStyleLbl="node1" presStyleIdx="2" presStyleCnt="3" custLinFactNeighborX="513" custLinFactNeighborY="0">
        <dgm:presLayoutVars>
          <dgm:bulletEnabled val="1"/>
        </dgm:presLayoutVars>
      </dgm:prSet>
      <dgm:spPr/>
      <dgm:t>
        <a:bodyPr/>
        <a:lstStyle/>
        <a:p>
          <a:endParaRPr lang="ru-RU"/>
        </a:p>
      </dgm:t>
    </dgm:pt>
  </dgm:ptLst>
  <dgm:cxnLst>
    <dgm:cxn modelId="{7914F4D9-A7E6-459B-8BA7-DBF8A5504650}" srcId="{1C9B8354-20AC-47D1-860A-B40DD654842B}" destId="{E9EA6B38-7504-43D9-877D-D35F50684927}" srcOrd="0" destOrd="0" parTransId="{4EF20867-5AEA-430D-96D9-288AD412C709}" sibTransId="{A640B671-28F7-4E89-9FC8-F72203B72755}"/>
    <dgm:cxn modelId="{41F094F9-44E4-4FB0-8213-A953334FD0D8}" srcId="{1C9B8354-20AC-47D1-860A-B40DD654842B}" destId="{172779B0-121C-494F-BE20-5A42C215F6CF}" srcOrd="1" destOrd="0" parTransId="{9B297AE7-ACF7-469F-9865-E54D4392A369}" sibTransId="{F5271F9C-3666-4D3A-9C1D-B6B122D26D80}"/>
    <dgm:cxn modelId="{215E09F5-F093-4C4A-AB1D-1C63B4F8D988}" type="presOf" srcId="{172779B0-121C-494F-BE20-5A42C215F6CF}" destId="{07BBCDAB-2B9F-4FB7-BAB2-642202A70888}" srcOrd="0" destOrd="0" presId="urn:microsoft.com/office/officeart/2005/8/layout/hList6"/>
    <dgm:cxn modelId="{9574516B-B178-4144-BAB6-D4F68E92252D}" type="presOf" srcId="{E531615E-4BEF-43A9-A1D7-4513E1877B87}" destId="{7518CB53-D2CF-4DCD-9E69-BB9B9D84DFE3}" srcOrd="0" destOrd="0" presId="urn:microsoft.com/office/officeart/2005/8/layout/hList6"/>
    <dgm:cxn modelId="{AE974155-3C55-4D29-B5E7-9C6FFFBE8585}" type="presOf" srcId="{E9EA6B38-7504-43D9-877D-D35F50684927}" destId="{75715EB3-8DF6-4F4A-A148-2164A3D34E37}" srcOrd="0" destOrd="0" presId="urn:microsoft.com/office/officeart/2005/8/layout/hList6"/>
    <dgm:cxn modelId="{246ACFEA-A7CF-411F-A025-95B8D764FA67}" srcId="{1C9B8354-20AC-47D1-860A-B40DD654842B}" destId="{E531615E-4BEF-43A9-A1D7-4513E1877B87}" srcOrd="2" destOrd="0" parTransId="{C5AE22BA-AEA1-470F-BE67-EE9125D4F7BD}" sibTransId="{52E72B8B-6F0C-407B-9544-B488AB6FD77C}"/>
    <dgm:cxn modelId="{9FD1DA74-91EA-4990-BEE2-192D1B3E1622}" type="presOf" srcId="{1C9B8354-20AC-47D1-860A-B40DD654842B}" destId="{C91E6449-C0D1-43EC-AC28-C62526CE1877}" srcOrd="0" destOrd="0" presId="urn:microsoft.com/office/officeart/2005/8/layout/hList6"/>
    <dgm:cxn modelId="{33673DBF-BC41-422C-8A81-7FD348524CBC}" type="presParOf" srcId="{C91E6449-C0D1-43EC-AC28-C62526CE1877}" destId="{75715EB3-8DF6-4F4A-A148-2164A3D34E37}" srcOrd="0" destOrd="0" presId="urn:microsoft.com/office/officeart/2005/8/layout/hList6"/>
    <dgm:cxn modelId="{0E2CDCF6-2F90-4891-8FCA-94FDDBE928DE}" type="presParOf" srcId="{C91E6449-C0D1-43EC-AC28-C62526CE1877}" destId="{5A54E50F-7243-4BF2-9B11-253C1E6E4971}" srcOrd="1" destOrd="0" presId="urn:microsoft.com/office/officeart/2005/8/layout/hList6"/>
    <dgm:cxn modelId="{F0E67A02-244A-4033-9776-5A052A3EDD5E}" type="presParOf" srcId="{C91E6449-C0D1-43EC-AC28-C62526CE1877}" destId="{07BBCDAB-2B9F-4FB7-BAB2-642202A70888}" srcOrd="2" destOrd="0" presId="urn:microsoft.com/office/officeart/2005/8/layout/hList6"/>
    <dgm:cxn modelId="{336E3E11-DAC9-4C90-AA3C-97A1703C2422}" type="presParOf" srcId="{C91E6449-C0D1-43EC-AC28-C62526CE1877}" destId="{8137966E-C663-479A-B848-847BAC46AD9E}" srcOrd="3" destOrd="0" presId="urn:microsoft.com/office/officeart/2005/8/layout/hList6"/>
    <dgm:cxn modelId="{5FC1B005-7C8A-4844-865F-6D0F935EC615}" type="presParOf" srcId="{C91E6449-C0D1-43EC-AC28-C62526CE1877}" destId="{7518CB53-D2CF-4DCD-9E69-BB9B9D84DFE3}" srcOrd="4" destOrd="0" presId="urn:microsoft.com/office/officeart/2005/8/layout/hList6"/>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8.xml><?xml version="1.0" encoding="utf-8"?>
<dgm:dataModel xmlns:dgm="http://schemas.openxmlformats.org/drawingml/2006/diagram" xmlns:a="http://schemas.openxmlformats.org/drawingml/2006/main">
  <dgm:ptLst>
    <dgm:pt modelId="{5209805D-BFF0-47AC-AAA2-03B1197D743D}" type="doc">
      <dgm:prSet loTypeId="urn:microsoft.com/office/officeart/2005/8/layout/vList2" loCatId="list" qsTypeId="urn:microsoft.com/office/officeart/2005/8/quickstyle/simple4" qsCatId="simple" csTypeId="urn:microsoft.com/office/officeart/2005/8/colors/accent2_1" csCatId="accent2" phldr="1"/>
      <dgm:spPr/>
      <dgm:t>
        <a:bodyPr/>
        <a:lstStyle/>
        <a:p>
          <a:endParaRPr lang="ru-RU"/>
        </a:p>
      </dgm:t>
    </dgm:pt>
    <dgm:pt modelId="{78DABB5C-9F28-48B6-B8E2-EB76DD559465}">
      <dgm:prSet phldrT="[Текст]"/>
      <dgm:spPr/>
      <dgm:t>
        <a:bodyPr/>
        <a:lstStyle/>
        <a:p>
          <a:r>
            <a:rPr lang="ru-RU" smtClean="0"/>
            <a:t>1) представляют интересы населения, проживающего на соответствующей территории;</a:t>
          </a:r>
          <a:endParaRPr lang="ru-RU"/>
        </a:p>
      </dgm:t>
    </dgm:pt>
    <dgm:pt modelId="{E7545D1D-B954-442D-82C6-2BF3B22A89A2}" type="parTrans" cxnId="{E57A55BB-1F63-46D0-8A0E-BE27A6194A19}">
      <dgm:prSet/>
      <dgm:spPr/>
      <dgm:t>
        <a:bodyPr/>
        <a:lstStyle/>
        <a:p>
          <a:endParaRPr lang="ru-RU"/>
        </a:p>
      </dgm:t>
    </dgm:pt>
    <dgm:pt modelId="{97B41585-B169-4E01-9F2C-F88850C8AC79}" type="sibTrans" cxnId="{E57A55BB-1F63-46D0-8A0E-BE27A6194A19}">
      <dgm:prSet/>
      <dgm:spPr/>
      <dgm:t>
        <a:bodyPr/>
        <a:lstStyle/>
        <a:p>
          <a:endParaRPr lang="ru-RU"/>
        </a:p>
      </dgm:t>
    </dgm:pt>
    <dgm:pt modelId="{27D116BE-06EA-4D7B-AB46-4BB3DD923AC4}">
      <dgm:prSet/>
      <dgm:spPr/>
      <dgm:t>
        <a:bodyPr/>
        <a:lstStyle/>
        <a:p>
          <a:r>
            <a:rPr lang="ru-RU" smtClean="0"/>
            <a:t>2) обеспечивают исполнение решений, принятых на собраниях и конференциях граждан;</a:t>
          </a:r>
          <a:endParaRPr lang="ru-RU" dirty="0"/>
        </a:p>
      </dgm:t>
    </dgm:pt>
    <dgm:pt modelId="{3AE60AC3-4AC3-4A62-9B7B-68C7CC5345C5}" type="parTrans" cxnId="{4AFF1C40-CE9B-4825-908F-4FE249216A7F}">
      <dgm:prSet/>
      <dgm:spPr/>
      <dgm:t>
        <a:bodyPr/>
        <a:lstStyle/>
        <a:p>
          <a:endParaRPr lang="ru-RU"/>
        </a:p>
      </dgm:t>
    </dgm:pt>
    <dgm:pt modelId="{CD145689-C33F-4D8C-ADCE-17C401AB5402}" type="sibTrans" cxnId="{4AFF1C40-CE9B-4825-908F-4FE249216A7F}">
      <dgm:prSet/>
      <dgm:spPr/>
      <dgm:t>
        <a:bodyPr/>
        <a:lstStyle/>
        <a:p>
          <a:endParaRPr lang="ru-RU"/>
        </a:p>
      </dgm:t>
    </dgm:pt>
    <dgm:pt modelId="{C7C8D418-9DEF-4F58-80BC-435FEA52BCF8}">
      <dgm:prSet/>
      <dgm:spPr/>
      <dgm:t>
        <a:bodyPr/>
        <a:lstStyle/>
        <a:p>
          <a:r>
            <a:rPr lang="ru-RU" smtClean="0"/>
            <a:t>3) могут осуществлять хозяйственную деятельность по благоустройству территории, иную хозяйственную деятельность, направленную на удовлетворение социально-бытовых потребностей граждан, проживающих на соответствующей территории, как за счет средств указанных граждан, так и на основании договора между органами территориального общественного самоуправления и органами местного самоуправления с использованием средств местного бюджета;</a:t>
          </a:r>
          <a:endParaRPr lang="ru-RU" dirty="0"/>
        </a:p>
      </dgm:t>
    </dgm:pt>
    <dgm:pt modelId="{C7584135-12C7-4157-8BD6-E646EF2BA807}" type="parTrans" cxnId="{2B07AC39-F7DB-406A-B398-B7CBAD7594D4}">
      <dgm:prSet/>
      <dgm:spPr/>
      <dgm:t>
        <a:bodyPr/>
        <a:lstStyle/>
        <a:p>
          <a:endParaRPr lang="ru-RU"/>
        </a:p>
      </dgm:t>
    </dgm:pt>
    <dgm:pt modelId="{C29F1702-31D9-400E-AAE6-41FF0FF36812}" type="sibTrans" cxnId="{2B07AC39-F7DB-406A-B398-B7CBAD7594D4}">
      <dgm:prSet/>
      <dgm:spPr/>
      <dgm:t>
        <a:bodyPr/>
        <a:lstStyle/>
        <a:p>
          <a:endParaRPr lang="ru-RU"/>
        </a:p>
      </dgm:t>
    </dgm:pt>
    <dgm:pt modelId="{B20C88CE-D09E-4153-A4BF-C1DC321A44BB}">
      <dgm:prSet/>
      <dgm:spPr/>
      <dgm:t>
        <a:bodyPr/>
        <a:lstStyle/>
        <a:p>
          <a:r>
            <a:rPr lang="ru-RU" smtClean="0"/>
            <a:t>4) вправе вносить в органы местного самоуправления проекты муниципальных правовых актов, подлежащие обязательному рассмотрению этими органами и должностными лицами местного самоуправления, к компетенции которых отнесено принятие указанных актов.</a:t>
          </a:r>
          <a:endParaRPr lang="ru-RU" dirty="0"/>
        </a:p>
      </dgm:t>
    </dgm:pt>
    <dgm:pt modelId="{CEA2A302-0DB0-4503-8210-4C28AEE0A03D}" type="parTrans" cxnId="{4DFAA2C4-B8F4-4CC7-8F39-C79AFF1B4FC7}">
      <dgm:prSet/>
      <dgm:spPr/>
      <dgm:t>
        <a:bodyPr/>
        <a:lstStyle/>
        <a:p>
          <a:endParaRPr lang="ru-RU"/>
        </a:p>
      </dgm:t>
    </dgm:pt>
    <dgm:pt modelId="{5EE11A7C-D1AE-47D4-84D9-6ABFB15BB386}" type="sibTrans" cxnId="{4DFAA2C4-B8F4-4CC7-8F39-C79AFF1B4FC7}">
      <dgm:prSet/>
      <dgm:spPr/>
      <dgm:t>
        <a:bodyPr/>
        <a:lstStyle/>
        <a:p>
          <a:endParaRPr lang="ru-RU"/>
        </a:p>
      </dgm:t>
    </dgm:pt>
    <dgm:pt modelId="{D9D870C1-A103-43BD-BD88-22EE84DA987B}" type="pres">
      <dgm:prSet presAssocID="{5209805D-BFF0-47AC-AAA2-03B1197D743D}" presName="linear" presStyleCnt="0">
        <dgm:presLayoutVars>
          <dgm:animLvl val="lvl"/>
          <dgm:resizeHandles val="exact"/>
        </dgm:presLayoutVars>
      </dgm:prSet>
      <dgm:spPr/>
      <dgm:t>
        <a:bodyPr/>
        <a:lstStyle/>
        <a:p>
          <a:endParaRPr lang="ru-RU"/>
        </a:p>
      </dgm:t>
    </dgm:pt>
    <dgm:pt modelId="{17967FC3-34E5-4E56-82AC-A9D0A9A97C6B}" type="pres">
      <dgm:prSet presAssocID="{78DABB5C-9F28-48B6-B8E2-EB76DD559465}" presName="parentText" presStyleLbl="node1" presStyleIdx="0" presStyleCnt="4">
        <dgm:presLayoutVars>
          <dgm:chMax val="0"/>
          <dgm:bulletEnabled val="1"/>
        </dgm:presLayoutVars>
      </dgm:prSet>
      <dgm:spPr/>
      <dgm:t>
        <a:bodyPr/>
        <a:lstStyle/>
        <a:p>
          <a:endParaRPr lang="ru-RU"/>
        </a:p>
      </dgm:t>
    </dgm:pt>
    <dgm:pt modelId="{9EFB4BEB-453D-480A-9076-9482FC2DB2C9}" type="pres">
      <dgm:prSet presAssocID="{97B41585-B169-4E01-9F2C-F88850C8AC79}" presName="spacer" presStyleCnt="0"/>
      <dgm:spPr/>
    </dgm:pt>
    <dgm:pt modelId="{AB3C6C23-B2DF-458D-A4F6-14F9A013D6F0}" type="pres">
      <dgm:prSet presAssocID="{27D116BE-06EA-4D7B-AB46-4BB3DD923AC4}" presName="parentText" presStyleLbl="node1" presStyleIdx="1" presStyleCnt="4">
        <dgm:presLayoutVars>
          <dgm:chMax val="0"/>
          <dgm:bulletEnabled val="1"/>
        </dgm:presLayoutVars>
      </dgm:prSet>
      <dgm:spPr/>
      <dgm:t>
        <a:bodyPr/>
        <a:lstStyle/>
        <a:p>
          <a:endParaRPr lang="ru-RU"/>
        </a:p>
      </dgm:t>
    </dgm:pt>
    <dgm:pt modelId="{06F6773E-ED11-4290-BC60-11870F9C814F}" type="pres">
      <dgm:prSet presAssocID="{CD145689-C33F-4D8C-ADCE-17C401AB5402}" presName="spacer" presStyleCnt="0"/>
      <dgm:spPr/>
    </dgm:pt>
    <dgm:pt modelId="{4DE277EB-0A5F-4B10-B454-913CC4EB62B6}" type="pres">
      <dgm:prSet presAssocID="{C7C8D418-9DEF-4F58-80BC-435FEA52BCF8}" presName="parentText" presStyleLbl="node1" presStyleIdx="2" presStyleCnt="4">
        <dgm:presLayoutVars>
          <dgm:chMax val="0"/>
          <dgm:bulletEnabled val="1"/>
        </dgm:presLayoutVars>
      </dgm:prSet>
      <dgm:spPr/>
      <dgm:t>
        <a:bodyPr/>
        <a:lstStyle/>
        <a:p>
          <a:endParaRPr lang="ru-RU"/>
        </a:p>
      </dgm:t>
    </dgm:pt>
    <dgm:pt modelId="{59B0ED49-928C-4199-8C94-6C3CF9FB18AA}" type="pres">
      <dgm:prSet presAssocID="{C29F1702-31D9-400E-AAE6-41FF0FF36812}" presName="spacer" presStyleCnt="0"/>
      <dgm:spPr/>
    </dgm:pt>
    <dgm:pt modelId="{87795E35-6144-4B78-98FA-8D54F4517509}" type="pres">
      <dgm:prSet presAssocID="{B20C88CE-D09E-4153-A4BF-C1DC321A44BB}" presName="parentText" presStyleLbl="node1" presStyleIdx="3" presStyleCnt="4">
        <dgm:presLayoutVars>
          <dgm:chMax val="0"/>
          <dgm:bulletEnabled val="1"/>
        </dgm:presLayoutVars>
      </dgm:prSet>
      <dgm:spPr/>
      <dgm:t>
        <a:bodyPr/>
        <a:lstStyle/>
        <a:p>
          <a:endParaRPr lang="ru-RU"/>
        </a:p>
      </dgm:t>
    </dgm:pt>
  </dgm:ptLst>
  <dgm:cxnLst>
    <dgm:cxn modelId="{4AFF1C40-CE9B-4825-908F-4FE249216A7F}" srcId="{5209805D-BFF0-47AC-AAA2-03B1197D743D}" destId="{27D116BE-06EA-4D7B-AB46-4BB3DD923AC4}" srcOrd="1" destOrd="0" parTransId="{3AE60AC3-4AC3-4A62-9B7B-68C7CC5345C5}" sibTransId="{CD145689-C33F-4D8C-ADCE-17C401AB5402}"/>
    <dgm:cxn modelId="{2B07AC39-F7DB-406A-B398-B7CBAD7594D4}" srcId="{5209805D-BFF0-47AC-AAA2-03B1197D743D}" destId="{C7C8D418-9DEF-4F58-80BC-435FEA52BCF8}" srcOrd="2" destOrd="0" parTransId="{C7584135-12C7-4157-8BD6-E646EF2BA807}" sibTransId="{C29F1702-31D9-400E-AAE6-41FF0FF36812}"/>
    <dgm:cxn modelId="{223B1CB3-65D6-48BA-93EB-3857D6A3A6A6}" type="presOf" srcId="{C7C8D418-9DEF-4F58-80BC-435FEA52BCF8}" destId="{4DE277EB-0A5F-4B10-B454-913CC4EB62B6}" srcOrd="0" destOrd="0" presId="urn:microsoft.com/office/officeart/2005/8/layout/vList2"/>
    <dgm:cxn modelId="{329408FA-F3D8-4B8D-B93E-4E3B5C0775B2}" type="presOf" srcId="{27D116BE-06EA-4D7B-AB46-4BB3DD923AC4}" destId="{AB3C6C23-B2DF-458D-A4F6-14F9A013D6F0}" srcOrd="0" destOrd="0" presId="urn:microsoft.com/office/officeart/2005/8/layout/vList2"/>
    <dgm:cxn modelId="{E57A55BB-1F63-46D0-8A0E-BE27A6194A19}" srcId="{5209805D-BFF0-47AC-AAA2-03B1197D743D}" destId="{78DABB5C-9F28-48B6-B8E2-EB76DD559465}" srcOrd="0" destOrd="0" parTransId="{E7545D1D-B954-442D-82C6-2BF3B22A89A2}" sibTransId="{97B41585-B169-4E01-9F2C-F88850C8AC79}"/>
    <dgm:cxn modelId="{3CBECC66-70B5-4209-8F7D-6ADFF510A711}" type="presOf" srcId="{B20C88CE-D09E-4153-A4BF-C1DC321A44BB}" destId="{87795E35-6144-4B78-98FA-8D54F4517509}" srcOrd="0" destOrd="0" presId="urn:microsoft.com/office/officeart/2005/8/layout/vList2"/>
    <dgm:cxn modelId="{4DFAA2C4-B8F4-4CC7-8F39-C79AFF1B4FC7}" srcId="{5209805D-BFF0-47AC-AAA2-03B1197D743D}" destId="{B20C88CE-D09E-4153-A4BF-C1DC321A44BB}" srcOrd="3" destOrd="0" parTransId="{CEA2A302-0DB0-4503-8210-4C28AEE0A03D}" sibTransId="{5EE11A7C-D1AE-47D4-84D9-6ABFB15BB386}"/>
    <dgm:cxn modelId="{E6E5B1D3-6CF3-454F-972B-47BF23E78215}" type="presOf" srcId="{5209805D-BFF0-47AC-AAA2-03B1197D743D}" destId="{D9D870C1-A103-43BD-BD88-22EE84DA987B}" srcOrd="0" destOrd="0" presId="urn:microsoft.com/office/officeart/2005/8/layout/vList2"/>
    <dgm:cxn modelId="{E860B690-C7D4-4645-8E3E-C33AC37366FB}" type="presOf" srcId="{78DABB5C-9F28-48B6-B8E2-EB76DD559465}" destId="{17967FC3-34E5-4E56-82AC-A9D0A9A97C6B}" srcOrd="0" destOrd="0" presId="urn:microsoft.com/office/officeart/2005/8/layout/vList2"/>
    <dgm:cxn modelId="{E3E1FD5B-6EE0-483C-AE0F-57429BD6EA96}" type="presParOf" srcId="{D9D870C1-A103-43BD-BD88-22EE84DA987B}" destId="{17967FC3-34E5-4E56-82AC-A9D0A9A97C6B}" srcOrd="0" destOrd="0" presId="urn:microsoft.com/office/officeart/2005/8/layout/vList2"/>
    <dgm:cxn modelId="{1F9CF3C3-88B0-49AC-A68E-04D3903F61E8}" type="presParOf" srcId="{D9D870C1-A103-43BD-BD88-22EE84DA987B}" destId="{9EFB4BEB-453D-480A-9076-9482FC2DB2C9}" srcOrd="1" destOrd="0" presId="urn:microsoft.com/office/officeart/2005/8/layout/vList2"/>
    <dgm:cxn modelId="{09B4445B-2066-4E27-8608-018533A4B70A}" type="presParOf" srcId="{D9D870C1-A103-43BD-BD88-22EE84DA987B}" destId="{AB3C6C23-B2DF-458D-A4F6-14F9A013D6F0}" srcOrd="2" destOrd="0" presId="urn:microsoft.com/office/officeart/2005/8/layout/vList2"/>
    <dgm:cxn modelId="{B4DD9340-B66F-475C-AEED-5CCA796F0B07}" type="presParOf" srcId="{D9D870C1-A103-43BD-BD88-22EE84DA987B}" destId="{06F6773E-ED11-4290-BC60-11870F9C814F}" srcOrd="3" destOrd="0" presId="urn:microsoft.com/office/officeart/2005/8/layout/vList2"/>
    <dgm:cxn modelId="{98D5FB96-26C9-47EF-ACFA-219C249FEDF8}" type="presParOf" srcId="{D9D870C1-A103-43BD-BD88-22EE84DA987B}" destId="{4DE277EB-0A5F-4B10-B454-913CC4EB62B6}" srcOrd="4" destOrd="0" presId="urn:microsoft.com/office/officeart/2005/8/layout/vList2"/>
    <dgm:cxn modelId="{EA885A7E-742F-46E9-B9E3-F47C761C786F}" type="presParOf" srcId="{D9D870C1-A103-43BD-BD88-22EE84DA987B}" destId="{59B0ED49-928C-4199-8C94-6C3CF9FB18AA}" srcOrd="5" destOrd="0" presId="urn:microsoft.com/office/officeart/2005/8/layout/vList2"/>
    <dgm:cxn modelId="{A820C9F6-F060-42A0-929E-0F13EF8AE51A}" type="presParOf" srcId="{D9D870C1-A103-43BD-BD88-22EE84DA987B}" destId="{87795E35-6144-4B78-98FA-8D54F4517509}" srcOrd="6" destOrd="0" presId="urn:microsoft.com/office/officeart/2005/8/layout/vList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9.xml><?xml version="1.0" encoding="utf-8"?>
<dgm:dataModel xmlns:dgm="http://schemas.openxmlformats.org/drawingml/2006/diagram" xmlns:a="http://schemas.openxmlformats.org/drawingml/2006/main">
  <dgm:ptLst>
    <dgm:pt modelId="{4A43ED0A-7D79-4731-AF20-C53995079B81}" type="doc">
      <dgm:prSet loTypeId="urn:microsoft.com/office/officeart/2005/8/layout/vList2" loCatId="list" qsTypeId="urn:microsoft.com/office/officeart/2005/8/quickstyle/simple4" qsCatId="simple" csTypeId="urn:microsoft.com/office/officeart/2005/8/colors/accent1_1" csCatId="accent1" phldr="1"/>
      <dgm:spPr/>
      <dgm:t>
        <a:bodyPr/>
        <a:lstStyle/>
        <a:p>
          <a:endParaRPr lang="ru-RU"/>
        </a:p>
      </dgm:t>
    </dgm:pt>
    <dgm:pt modelId="{8E00C56C-D072-46B7-91F1-54B3A5D9836B}">
      <dgm:prSet phldrT="[Текст]" custT="1"/>
      <dgm:spPr/>
      <dgm:t>
        <a:bodyPr/>
        <a:lstStyle/>
        <a:p>
          <a:r>
            <a:rPr lang="ru-RU" sz="1600" dirty="0" smtClean="0"/>
            <a:t>1) проект устава муниципального образования, а также проект муниципального нормативного правового акта о внесении изменений и дополнений в данный устав, кроме случаев, когда в устав муниципального образования вносятся изменения в форме точного воспроизведения положений Конституции РФ, федеральных законов, конституции (устава) или законов субъекта РФ в целях приведения данного устава в соответствие с этими нормативными правовыми актами;</a:t>
          </a:r>
          <a:endParaRPr lang="ru-RU" sz="1600" dirty="0"/>
        </a:p>
      </dgm:t>
    </dgm:pt>
    <dgm:pt modelId="{5846D3B6-92A5-498E-87E6-EF564F0A22D5}" type="parTrans" cxnId="{872642CC-33D2-45B3-BA27-043012BDCDB9}">
      <dgm:prSet/>
      <dgm:spPr/>
      <dgm:t>
        <a:bodyPr/>
        <a:lstStyle/>
        <a:p>
          <a:endParaRPr lang="ru-RU"/>
        </a:p>
      </dgm:t>
    </dgm:pt>
    <dgm:pt modelId="{85EE850B-B3E0-4929-9F2E-5C0BCDE7D7A5}" type="sibTrans" cxnId="{872642CC-33D2-45B3-BA27-043012BDCDB9}">
      <dgm:prSet/>
      <dgm:spPr/>
      <dgm:t>
        <a:bodyPr/>
        <a:lstStyle/>
        <a:p>
          <a:endParaRPr lang="ru-RU"/>
        </a:p>
      </dgm:t>
    </dgm:pt>
    <dgm:pt modelId="{E96F86CA-0AC4-48EE-8C2A-909378EF2405}">
      <dgm:prSet custT="1"/>
      <dgm:spPr/>
      <dgm:t>
        <a:bodyPr/>
        <a:lstStyle/>
        <a:p>
          <a:r>
            <a:rPr lang="ru-RU" sz="1600" dirty="0" smtClean="0"/>
            <a:t>2) проект местного бюджета и отчет о его исполнении;</a:t>
          </a:r>
          <a:endParaRPr lang="ru-RU" sz="1600" dirty="0"/>
        </a:p>
      </dgm:t>
    </dgm:pt>
    <dgm:pt modelId="{5F0E2C9A-F932-4E52-B98A-D983B46DA99B}" type="parTrans" cxnId="{F0BAEC54-1120-4358-AA30-67F2305015CF}">
      <dgm:prSet/>
      <dgm:spPr/>
      <dgm:t>
        <a:bodyPr/>
        <a:lstStyle/>
        <a:p>
          <a:endParaRPr lang="ru-RU"/>
        </a:p>
      </dgm:t>
    </dgm:pt>
    <dgm:pt modelId="{7253ED31-E841-4CB2-8DAC-824044340EB3}" type="sibTrans" cxnId="{F0BAEC54-1120-4358-AA30-67F2305015CF}">
      <dgm:prSet/>
      <dgm:spPr/>
      <dgm:t>
        <a:bodyPr/>
        <a:lstStyle/>
        <a:p>
          <a:endParaRPr lang="ru-RU"/>
        </a:p>
      </dgm:t>
    </dgm:pt>
    <dgm:pt modelId="{7E70D61A-FD53-4E78-9F8B-D9CB746BE5FA}">
      <dgm:prSet custT="1"/>
      <dgm:spPr/>
      <dgm:t>
        <a:bodyPr/>
        <a:lstStyle/>
        <a:p>
          <a:r>
            <a:rPr lang="ru-RU" sz="1600" dirty="0" smtClean="0"/>
            <a:t>3) проекты планов и программ развития МО, проекты правил землепользования и застройки, проекты планировки территорий и проекты межевания территорий, за исключением случаев, предусмотренных Градостроительным кодексом РФ, проекты правил благоустройства территорий,  и др.;</a:t>
          </a:r>
          <a:endParaRPr lang="ru-RU" sz="1600" dirty="0"/>
        </a:p>
      </dgm:t>
    </dgm:pt>
    <dgm:pt modelId="{41DE84C0-F7B7-4704-A5C7-E744BF8EA578}" type="parTrans" cxnId="{84651DB1-05F2-4706-B717-21FF1A0CCD0F}">
      <dgm:prSet/>
      <dgm:spPr/>
      <dgm:t>
        <a:bodyPr/>
        <a:lstStyle/>
        <a:p>
          <a:endParaRPr lang="ru-RU"/>
        </a:p>
      </dgm:t>
    </dgm:pt>
    <dgm:pt modelId="{30165B6E-EE84-4F3C-A24C-F71830436470}" type="sibTrans" cxnId="{84651DB1-05F2-4706-B717-21FF1A0CCD0F}">
      <dgm:prSet/>
      <dgm:spPr/>
      <dgm:t>
        <a:bodyPr/>
        <a:lstStyle/>
        <a:p>
          <a:endParaRPr lang="ru-RU"/>
        </a:p>
      </dgm:t>
    </dgm:pt>
    <dgm:pt modelId="{765098DE-91FF-4D88-B23B-B259A3E4F722}">
      <dgm:prSet custT="1"/>
      <dgm:spPr/>
      <dgm:t>
        <a:bodyPr/>
        <a:lstStyle/>
        <a:p>
          <a:r>
            <a:rPr lang="ru-RU" sz="1600" dirty="0" smtClean="0"/>
            <a:t>4) вопросы о преобразовании муниципального образования, за исключением случаев, если требуется получение согласия населения муниципального образования, выраженного путем голосования либо на сходах граждан.</a:t>
          </a:r>
          <a:endParaRPr lang="ru-RU" sz="1600" dirty="0"/>
        </a:p>
      </dgm:t>
    </dgm:pt>
    <dgm:pt modelId="{85C338AD-4E84-4D16-BB8F-B90B9E6A1FFA}" type="parTrans" cxnId="{7146968D-C9E1-43BE-8FC2-15240686C916}">
      <dgm:prSet/>
      <dgm:spPr/>
      <dgm:t>
        <a:bodyPr/>
        <a:lstStyle/>
        <a:p>
          <a:endParaRPr lang="ru-RU"/>
        </a:p>
      </dgm:t>
    </dgm:pt>
    <dgm:pt modelId="{610C1647-9512-48D3-9962-7173818071D5}" type="sibTrans" cxnId="{7146968D-C9E1-43BE-8FC2-15240686C916}">
      <dgm:prSet/>
      <dgm:spPr/>
      <dgm:t>
        <a:bodyPr/>
        <a:lstStyle/>
        <a:p>
          <a:endParaRPr lang="ru-RU"/>
        </a:p>
      </dgm:t>
    </dgm:pt>
    <dgm:pt modelId="{E8D5A59D-DC92-41DD-982B-4F3295ACBA9B}" type="pres">
      <dgm:prSet presAssocID="{4A43ED0A-7D79-4731-AF20-C53995079B81}" presName="linear" presStyleCnt="0">
        <dgm:presLayoutVars>
          <dgm:animLvl val="lvl"/>
          <dgm:resizeHandles val="exact"/>
        </dgm:presLayoutVars>
      </dgm:prSet>
      <dgm:spPr/>
      <dgm:t>
        <a:bodyPr/>
        <a:lstStyle/>
        <a:p>
          <a:endParaRPr lang="ru-RU"/>
        </a:p>
      </dgm:t>
    </dgm:pt>
    <dgm:pt modelId="{5F743F44-564B-4500-888E-144CA1E99CB3}" type="pres">
      <dgm:prSet presAssocID="{8E00C56C-D072-46B7-91F1-54B3A5D9836B}" presName="parentText" presStyleLbl="node1" presStyleIdx="0" presStyleCnt="4">
        <dgm:presLayoutVars>
          <dgm:chMax val="0"/>
          <dgm:bulletEnabled val="1"/>
        </dgm:presLayoutVars>
      </dgm:prSet>
      <dgm:spPr/>
      <dgm:t>
        <a:bodyPr/>
        <a:lstStyle/>
        <a:p>
          <a:endParaRPr lang="ru-RU"/>
        </a:p>
      </dgm:t>
    </dgm:pt>
    <dgm:pt modelId="{836FBD45-D0C6-4A1F-8F93-2FCE1F2952AC}" type="pres">
      <dgm:prSet presAssocID="{85EE850B-B3E0-4929-9F2E-5C0BCDE7D7A5}" presName="spacer" presStyleCnt="0"/>
      <dgm:spPr/>
    </dgm:pt>
    <dgm:pt modelId="{95AA8641-39B3-4D9A-A627-E2960ABB115B}" type="pres">
      <dgm:prSet presAssocID="{E96F86CA-0AC4-48EE-8C2A-909378EF2405}" presName="parentText" presStyleLbl="node1" presStyleIdx="1" presStyleCnt="4">
        <dgm:presLayoutVars>
          <dgm:chMax val="0"/>
          <dgm:bulletEnabled val="1"/>
        </dgm:presLayoutVars>
      </dgm:prSet>
      <dgm:spPr/>
      <dgm:t>
        <a:bodyPr/>
        <a:lstStyle/>
        <a:p>
          <a:endParaRPr lang="ru-RU"/>
        </a:p>
      </dgm:t>
    </dgm:pt>
    <dgm:pt modelId="{F2F52E35-85F1-4B46-87D6-F7AD89066390}" type="pres">
      <dgm:prSet presAssocID="{7253ED31-E841-4CB2-8DAC-824044340EB3}" presName="spacer" presStyleCnt="0"/>
      <dgm:spPr/>
    </dgm:pt>
    <dgm:pt modelId="{4DC941CA-BA4F-4177-A462-3009DA632CC8}" type="pres">
      <dgm:prSet presAssocID="{7E70D61A-FD53-4E78-9F8B-D9CB746BE5FA}" presName="parentText" presStyleLbl="node1" presStyleIdx="2" presStyleCnt="4">
        <dgm:presLayoutVars>
          <dgm:chMax val="0"/>
          <dgm:bulletEnabled val="1"/>
        </dgm:presLayoutVars>
      </dgm:prSet>
      <dgm:spPr/>
      <dgm:t>
        <a:bodyPr/>
        <a:lstStyle/>
        <a:p>
          <a:endParaRPr lang="ru-RU"/>
        </a:p>
      </dgm:t>
    </dgm:pt>
    <dgm:pt modelId="{960D1682-1F3F-4172-AB07-F6519C0A3E84}" type="pres">
      <dgm:prSet presAssocID="{30165B6E-EE84-4F3C-A24C-F71830436470}" presName="spacer" presStyleCnt="0"/>
      <dgm:spPr/>
    </dgm:pt>
    <dgm:pt modelId="{3B44D22C-47DD-43B4-AA6E-54C72FA614BF}" type="pres">
      <dgm:prSet presAssocID="{765098DE-91FF-4D88-B23B-B259A3E4F722}" presName="parentText" presStyleLbl="node1" presStyleIdx="3" presStyleCnt="4" custScaleY="60121">
        <dgm:presLayoutVars>
          <dgm:chMax val="0"/>
          <dgm:bulletEnabled val="1"/>
        </dgm:presLayoutVars>
      </dgm:prSet>
      <dgm:spPr/>
      <dgm:t>
        <a:bodyPr/>
        <a:lstStyle/>
        <a:p>
          <a:endParaRPr lang="ru-RU"/>
        </a:p>
      </dgm:t>
    </dgm:pt>
  </dgm:ptLst>
  <dgm:cxnLst>
    <dgm:cxn modelId="{77E00411-5BE2-4836-AFF1-A5FF3050E32F}" type="presOf" srcId="{4A43ED0A-7D79-4731-AF20-C53995079B81}" destId="{E8D5A59D-DC92-41DD-982B-4F3295ACBA9B}" srcOrd="0" destOrd="0" presId="urn:microsoft.com/office/officeart/2005/8/layout/vList2"/>
    <dgm:cxn modelId="{FA6C34E8-A7B9-4341-88FA-3605DFFDF950}" type="presOf" srcId="{E96F86CA-0AC4-48EE-8C2A-909378EF2405}" destId="{95AA8641-39B3-4D9A-A627-E2960ABB115B}" srcOrd="0" destOrd="0" presId="urn:microsoft.com/office/officeart/2005/8/layout/vList2"/>
    <dgm:cxn modelId="{7D94D93E-5385-4974-B406-4148F3E51E4A}" type="presOf" srcId="{8E00C56C-D072-46B7-91F1-54B3A5D9836B}" destId="{5F743F44-564B-4500-888E-144CA1E99CB3}" srcOrd="0" destOrd="0" presId="urn:microsoft.com/office/officeart/2005/8/layout/vList2"/>
    <dgm:cxn modelId="{7146968D-C9E1-43BE-8FC2-15240686C916}" srcId="{4A43ED0A-7D79-4731-AF20-C53995079B81}" destId="{765098DE-91FF-4D88-B23B-B259A3E4F722}" srcOrd="3" destOrd="0" parTransId="{85C338AD-4E84-4D16-BB8F-B90B9E6A1FFA}" sibTransId="{610C1647-9512-48D3-9962-7173818071D5}"/>
    <dgm:cxn modelId="{59952AF2-F7F9-4617-AC47-69B52A735A30}" type="presOf" srcId="{7E70D61A-FD53-4E78-9F8B-D9CB746BE5FA}" destId="{4DC941CA-BA4F-4177-A462-3009DA632CC8}" srcOrd="0" destOrd="0" presId="urn:microsoft.com/office/officeart/2005/8/layout/vList2"/>
    <dgm:cxn modelId="{872642CC-33D2-45B3-BA27-043012BDCDB9}" srcId="{4A43ED0A-7D79-4731-AF20-C53995079B81}" destId="{8E00C56C-D072-46B7-91F1-54B3A5D9836B}" srcOrd="0" destOrd="0" parTransId="{5846D3B6-92A5-498E-87E6-EF564F0A22D5}" sibTransId="{85EE850B-B3E0-4929-9F2E-5C0BCDE7D7A5}"/>
    <dgm:cxn modelId="{E8E481C2-FB80-4557-BD8E-C2AB8C965BFD}" type="presOf" srcId="{765098DE-91FF-4D88-B23B-B259A3E4F722}" destId="{3B44D22C-47DD-43B4-AA6E-54C72FA614BF}" srcOrd="0" destOrd="0" presId="urn:microsoft.com/office/officeart/2005/8/layout/vList2"/>
    <dgm:cxn modelId="{F0BAEC54-1120-4358-AA30-67F2305015CF}" srcId="{4A43ED0A-7D79-4731-AF20-C53995079B81}" destId="{E96F86CA-0AC4-48EE-8C2A-909378EF2405}" srcOrd="1" destOrd="0" parTransId="{5F0E2C9A-F932-4E52-B98A-D983B46DA99B}" sibTransId="{7253ED31-E841-4CB2-8DAC-824044340EB3}"/>
    <dgm:cxn modelId="{84651DB1-05F2-4706-B717-21FF1A0CCD0F}" srcId="{4A43ED0A-7D79-4731-AF20-C53995079B81}" destId="{7E70D61A-FD53-4E78-9F8B-D9CB746BE5FA}" srcOrd="2" destOrd="0" parTransId="{41DE84C0-F7B7-4704-A5C7-E744BF8EA578}" sibTransId="{30165B6E-EE84-4F3C-A24C-F71830436470}"/>
    <dgm:cxn modelId="{455D31FA-F53A-41BF-A671-33DABF0B1542}" type="presParOf" srcId="{E8D5A59D-DC92-41DD-982B-4F3295ACBA9B}" destId="{5F743F44-564B-4500-888E-144CA1E99CB3}" srcOrd="0" destOrd="0" presId="urn:microsoft.com/office/officeart/2005/8/layout/vList2"/>
    <dgm:cxn modelId="{FBE40346-6956-4B0B-8E8B-6C2FDD5A8DC4}" type="presParOf" srcId="{E8D5A59D-DC92-41DD-982B-4F3295ACBA9B}" destId="{836FBD45-D0C6-4A1F-8F93-2FCE1F2952AC}" srcOrd="1" destOrd="0" presId="urn:microsoft.com/office/officeart/2005/8/layout/vList2"/>
    <dgm:cxn modelId="{16648687-E3EE-4D3F-9B4B-8C92959E4FCE}" type="presParOf" srcId="{E8D5A59D-DC92-41DD-982B-4F3295ACBA9B}" destId="{95AA8641-39B3-4D9A-A627-E2960ABB115B}" srcOrd="2" destOrd="0" presId="urn:microsoft.com/office/officeart/2005/8/layout/vList2"/>
    <dgm:cxn modelId="{D723A0E2-2A76-4683-A6D4-AF064F2BAE1A}" type="presParOf" srcId="{E8D5A59D-DC92-41DD-982B-4F3295ACBA9B}" destId="{F2F52E35-85F1-4B46-87D6-F7AD89066390}" srcOrd="3" destOrd="0" presId="urn:microsoft.com/office/officeart/2005/8/layout/vList2"/>
    <dgm:cxn modelId="{D4DB663E-B3F0-4C61-895E-AE739DAD839A}" type="presParOf" srcId="{E8D5A59D-DC92-41DD-982B-4F3295ACBA9B}" destId="{4DC941CA-BA4F-4177-A462-3009DA632CC8}" srcOrd="4" destOrd="0" presId="urn:microsoft.com/office/officeart/2005/8/layout/vList2"/>
    <dgm:cxn modelId="{5DF5BCBE-D046-4B20-A02C-64A890CA942C}" type="presParOf" srcId="{E8D5A59D-DC92-41DD-982B-4F3295ACBA9B}" destId="{960D1682-1F3F-4172-AB07-F6519C0A3E84}" srcOrd="5" destOrd="0" presId="urn:microsoft.com/office/officeart/2005/8/layout/vList2"/>
    <dgm:cxn modelId="{A90860CB-4A10-4A68-9FDE-A4F563C07630}" type="presParOf" srcId="{E8D5A59D-DC92-41DD-982B-4F3295ACBA9B}" destId="{3B44D22C-47DD-43B4-AA6E-54C72FA614BF}" srcOrd="6" destOrd="0" presId="urn:microsoft.com/office/officeart/2005/8/layout/vList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1E689A2B-296C-40BF-9D07-27B77CC0ACAF}" type="doc">
      <dgm:prSet loTypeId="urn:microsoft.com/office/officeart/2005/8/layout/vList2" loCatId="list" qsTypeId="urn:microsoft.com/office/officeart/2005/8/quickstyle/simple1" qsCatId="simple" csTypeId="urn:microsoft.com/office/officeart/2005/8/colors/accent1_1" csCatId="accent1" phldr="1"/>
      <dgm:spPr/>
      <dgm:t>
        <a:bodyPr/>
        <a:lstStyle/>
        <a:p>
          <a:endParaRPr lang="ru-RU"/>
        </a:p>
      </dgm:t>
    </dgm:pt>
    <dgm:pt modelId="{FB707595-D6E0-4B90-BC5A-22EAEA3958F8}">
      <dgm:prSet phldrT="[Текст]" custT="1"/>
      <dgm:spPr/>
      <dgm:t>
        <a:bodyPr/>
        <a:lstStyle/>
        <a:p>
          <a:r>
            <a:rPr lang="ru-RU" sz="1400" dirty="0" smtClean="0"/>
            <a:t>местный референдум;</a:t>
          </a:r>
          <a:endParaRPr lang="ru-RU" sz="1400" dirty="0"/>
        </a:p>
      </dgm:t>
    </dgm:pt>
    <dgm:pt modelId="{FD3A58CE-3E86-4A1E-8657-50D6F1BB1BBF}" type="parTrans" cxnId="{D8605E51-E9A9-4F92-823D-9DEF3CF0E0C7}">
      <dgm:prSet/>
      <dgm:spPr/>
      <dgm:t>
        <a:bodyPr/>
        <a:lstStyle/>
        <a:p>
          <a:endParaRPr lang="ru-RU"/>
        </a:p>
      </dgm:t>
    </dgm:pt>
    <dgm:pt modelId="{8FC51D20-3D84-4163-9036-9892A54387F0}" type="sibTrans" cxnId="{D8605E51-E9A9-4F92-823D-9DEF3CF0E0C7}">
      <dgm:prSet/>
      <dgm:spPr/>
      <dgm:t>
        <a:bodyPr/>
        <a:lstStyle/>
        <a:p>
          <a:endParaRPr lang="ru-RU"/>
        </a:p>
      </dgm:t>
    </dgm:pt>
    <dgm:pt modelId="{26857300-5673-47ED-8901-03B8D37A0458}">
      <dgm:prSet custT="1"/>
      <dgm:spPr/>
      <dgm:t>
        <a:bodyPr/>
        <a:lstStyle/>
        <a:p>
          <a:r>
            <a:rPr lang="ru-RU" sz="1400" dirty="0" smtClean="0"/>
            <a:t>выборы депутатов, членов выборного органа местного самоуправления, выборных должностных лиц местного самоуправления;</a:t>
          </a:r>
          <a:endParaRPr lang="ru-RU" sz="1400" dirty="0"/>
        </a:p>
      </dgm:t>
    </dgm:pt>
    <dgm:pt modelId="{649B7A82-8555-458F-8E28-D4EDB8B28885}" type="parTrans" cxnId="{D634B162-812A-4ABA-87CF-E9C634CD3E72}">
      <dgm:prSet/>
      <dgm:spPr/>
      <dgm:t>
        <a:bodyPr/>
        <a:lstStyle/>
        <a:p>
          <a:endParaRPr lang="ru-RU"/>
        </a:p>
      </dgm:t>
    </dgm:pt>
    <dgm:pt modelId="{46FC11C7-026D-4A41-B2EB-8846023F66FF}" type="sibTrans" cxnId="{D634B162-812A-4ABA-87CF-E9C634CD3E72}">
      <dgm:prSet/>
      <dgm:spPr/>
      <dgm:t>
        <a:bodyPr/>
        <a:lstStyle/>
        <a:p>
          <a:endParaRPr lang="ru-RU"/>
        </a:p>
      </dgm:t>
    </dgm:pt>
    <dgm:pt modelId="{B9CC1222-B478-49E0-9DA6-D7A37ED024F8}">
      <dgm:prSet custT="1"/>
      <dgm:spPr/>
      <dgm:t>
        <a:bodyPr/>
        <a:lstStyle/>
        <a:p>
          <a:r>
            <a:rPr lang="ru-RU" sz="1400" dirty="0" smtClean="0"/>
            <a:t>голосование по отзыву депутатов, членов выборного органа местного самоуправления, выборных должностных лиц местного самоуправления;</a:t>
          </a:r>
          <a:endParaRPr lang="ru-RU" sz="1400" dirty="0"/>
        </a:p>
      </dgm:t>
    </dgm:pt>
    <dgm:pt modelId="{31F6866D-0894-4227-B52B-A15105E38F0D}" type="parTrans" cxnId="{92E316B0-4537-4404-84C5-2FBE91E75AC7}">
      <dgm:prSet/>
      <dgm:spPr/>
      <dgm:t>
        <a:bodyPr/>
        <a:lstStyle/>
        <a:p>
          <a:endParaRPr lang="ru-RU"/>
        </a:p>
      </dgm:t>
    </dgm:pt>
    <dgm:pt modelId="{820EE8A1-2CA9-48F0-BC4C-568FF7CCDBC0}" type="sibTrans" cxnId="{92E316B0-4537-4404-84C5-2FBE91E75AC7}">
      <dgm:prSet/>
      <dgm:spPr/>
      <dgm:t>
        <a:bodyPr/>
        <a:lstStyle/>
        <a:p>
          <a:endParaRPr lang="ru-RU"/>
        </a:p>
      </dgm:t>
    </dgm:pt>
    <dgm:pt modelId="{4627C8BC-7D61-43B1-8C2D-240D85F5E0FA}">
      <dgm:prSet custT="1"/>
      <dgm:spPr/>
      <dgm:t>
        <a:bodyPr/>
        <a:lstStyle/>
        <a:p>
          <a:r>
            <a:rPr lang="ru-RU" sz="1400" dirty="0" smtClean="0"/>
            <a:t>голосование по вопросам изменения границ муниципального образования, преобразования муниципального образования;</a:t>
          </a:r>
          <a:endParaRPr lang="ru-RU" sz="1400" dirty="0"/>
        </a:p>
      </dgm:t>
    </dgm:pt>
    <dgm:pt modelId="{AADFF4FA-845C-4076-8EDD-EA7E9AC4643D}" type="parTrans" cxnId="{767B095A-1215-4A9F-9B8F-F1A318864FDA}">
      <dgm:prSet/>
      <dgm:spPr/>
      <dgm:t>
        <a:bodyPr/>
        <a:lstStyle/>
        <a:p>
          <a:endParaRPr lang="ru-RU"/>
        </a:p>
      </dgm:t>
    </dgm:pt>
    <dgm:pt modelId="{20041AF8-8FD2-4681-BF1D-C4BF640A8369}" type="sibTrans" cxnId="{767B095A-1215-4A9F-9B8F-F1A318864FDA}">
      <dgm:prSet/>
      <dgm:spPr/>
      <dgm:t>
        <a:bodyPr/>
        <a:lstStyle/>
        <a:p>
          <a:endParaRPr lang="ru-RU"/>
        </a:p>
      </dgm:t>
    </dgm:pt>
    <dgm:pt modelId="{EE41E272-5E66-4FF0-AD60-A40A63156313}">
      <dgm:prSet custT="1"/>
      <dgm:spPr/>
      <dgm:t>
        <a:bodyPr/>
        <a:lstStyle/>
        <a:p>
          <a:r>
            <a:rPr lang="ru-RU" sz="1400" dirty="0" smtClean="0"/>
            <a:t>сход граждан;</a:t>
          </a:r>
          <a:endParaRPr lang="ru-RU" sz="1400" dirty="0"/>
        </a:p>
      </dgm:t>
    </dgm:pt>
    <dgm:pt modelId="{FD2522D0-5E45-4892-A56A-7FD961B6D592}" type="parTrans" cxnId="{165DCB11-EEC8-4E12-8083-BE9784EB7570}">
      <dgm:prSet/>
      <dgm:spPr/>
      <dgm:t>
        <a:bodyPr/>
        <a:lstStyle/>
        <a:p>
          <a:endParaRPr lang="ru-RU"/>
        </a:p>
      </dgm:t>
    </dgm:pt>
    <dgm:pt modelId="{1136C373-5EAB-42D2-A860-42E6567FAEED}" type="sibTrans" cxnId="{165DCB11-EEC8-4E12-8083-BE9784EB7570}">
      <dgm:prSet/>
      <dgm:spPr/>
      <dgm:t>
        <a:bodyPr/>
        <a:lstStyle/>
        <a:p>
          <a:endParaRPr lang="ru-RU"/>
        </a:p>
      </dgm:t>
    </dgm:pt>
    <dgm:pt modelId="{DF49D74D-BD25-4E1D-9022-6CB0E97B6161}">
      <dgm:prSet custT="1"/>
      <dgm:spPr/>
      <dgm:t>
        <a:bodyPr/>
        <a:lstStyle/>
        <a:p>
          <a:r>
            <a:rPr lang="ru-RU" sz="1400" dirty="0" smtClean="0"/>
            <a:t>правотворческая инициатива граждан;</a:t>
          </a:r>
          <a:endParaRPr lang="ru-RU" sz="1400" dirty="0"/>
        </a:p>
      </dgm:t>
    </dgm:pt>
    <dgm:pt modelId="{16EE57C4-8FA2-4322-B816-B505B1285834}" type="parTrans" cxnId="{B52B9877-0C8C-4476-AB6B-2DC1E26D584E}">
      <dgm:prSet/>
      <dgm:spPr/>
      <dgm:t>
        <a:bodyPr/>
        <a:lstStyle/>
        <a:p>
          <a:endParaRPr lang="ru-RU"/>
        </a:p>
      </dgm:t>
    </dgm:pt>
    <dgm:pt modelId="{DF67FAB4-E181-4DF7-91CE-B270B1CFC100}" type="sibTrans" cxnId="{B52B9877-0C8C-4476-AB6B-2DC1E26D584E}">
      <dgm:prSet/>
      <dgm:spPr/>
      <dgm:t>
        <a:bodyPr/>
        <a:lstStyle/>
        <a:p>
          <a:endParaRPr lang="ru-RU"/>
        </a:p>
      </dgm:t>
    </dgm:pt>
    <dgm:pt modelId="{F086E041-B6B9-494A-98B3-39FBBB19055E}">
      <dgm:prSet custT="1"/>
      <dgm:spPr/>
      <dgm:t>
        <a:bodyPr/>
        <a:lstStyle/>
        <a:p>
          <a:r>
            <a:rPr lang="ru-RU" sz="1400" dirty="0" smtClean="0"/>
            <a:t>территориальное общественное самоуправление;</a:t>
          </a:r>
          <a:endParaRPr lang="ru-RU" sz="1400" dirty="0"/>
        </a:p>
      </dgm:t>
    </dgm:pt>
    <dgm:pt modelId="{BFF499D7-3420-41D1-992A-1A775A937395}" type="parTrans" cxnId="{25427C1B-EE15-422E-A151-030887D55A73}">
      <dgm:prSet/>
      <dgm:spPr/>
      <dgm:t>
        <a:bodyPr/>
        <a:lstStyle/>
        <a:p>
          <a:endParaRPr lang="ru-RU"/>
        </a:p>
      </dgm:t>
    </dgm:pt>
    <dgm:pt modelId="{F00CCD28-CFD7-4C26-A94E-5D2B2137B2C8}" type="sibTrans" cxnId="{25427C1B-EE15-422E-A151-030887D55A73}">
      <dgm:prSet/>
      <dgm:spPr/>
      <dgm:t>
        <a:bodyPr/>
        <a:lstStyle/>
        <a:p>
          <a:endParaRPr lang="ru-RU"/>
        </a:p>
      </dgm:t>
    </dgm:pt>
    <dgm:pt modelId="{93A71500-3AC0-46AC-9AD7-EA84D75D1FB4}">
      <dgm:prSet custT="1"/>
      <dgm:spPr/>
      <dgm:t>
        <a:bodyPr/>
        <a:lstStyle/>
        <a:p>
          <a:r>
            <a:rPr lang="ru-RU" sz="1400" smtClean="0"/>
            <a:t>публичные слушания;</a:t>
          </a:r>
          <a:endParaRPr lang="ru-RU" sz="1400" dirty="0"/>
        </a:p>
      </dgm:t>
    </dgm:pt>
    <dgm:pt modelId="{2AC07BBC-3175-46AB-9BC8-C44CFFA89B05}" type="parTrans" cxnId="{859F9373-3BB2-4307-A4DE-A191B40134E0}">
      <dgm:prSet/>
      <dgm:spPr/>
      <dgm:t>
        <a:bodyPr/>
        <a:lstStyle/>
        <a:p>
          <a:endParaRPr lang="ru-RU"/>
        </a:p>
      </dgm:t>
    </dgm:pt>
    <dgm:pt modelId="{202C6046-8FF8-4B5A-9B23-FBDC2653CDF8}" type="sibTrans" cxnId="{859F9373-3BB2-4307-A4DE-A191B40134E0}">
      <dgm:prSet/>
      <dgm:spPr/>
      <dgm:t>
        <a:bodyPr/>
        <a:lstStyle/>
        <a:p>
          <a:endParaRPr lang="ru-RU"/>
        </a:p>
      </dgm:t>
    </dgm:pt>
    <dgm:pt modelId="{F6585D5F-36C1-487D-9A87-61A3BBFC9516}">
      <dgm:prSet custT="1"/>
      <dgm:spPr/>
      <dgm:t>
        <a:bodyPr/>
        <a:lstStyle/>
        <a:p>
          <a:r>
            <a:rPr lang="ru-RU" sz="1400" dirty="0" smtClean="0"/>
            <a:t>собрания граждан;</a:t>
          </a:r>
          <a:endParaRPr lang="ru-RU" sz="1400" dirty="0"/>
        </a:p>
      </dgm:t>
    </dgm:pt>
    <dgm:pt modelId="{307B2F01-CC15-4CB6-B304-1BFEC25C0F37}" type="parTrans" cxnId="{9D334B6D-B653-4E7F-87CE-96102478954E}">
      <dgm:prSet/>
      <dgm:spPr/>
      <dgm:t>
        <a:bodyPr/>
        <a:lstStyle/>
        <a:p>
          <a:endParaRPr lang="ru-RU"/>
        </a:p>
      </dgm:t>
    </dgm:pt>
    <dgm:pt modelId="{918839FB-84E2-45C3-A8CC-63B71B0652C9}" type="sibTrans" cxnId="{9D334B6D-B653-4E7F-87CE-96102478954E}">
      <dgm:prSet/>
      <dgm:spPr/>
      <dgm:t>
        <a:bodyPr/>
        <a:lstStyle/>
        <a:p>
          <a:endParaRPr lang="ru-RU"/>
        </a:p>
      </dgm:t>
    </dgm:pt>
    <dgm:pt modelId="{A38D5B7C-E06D-4E6C-A33C-F8A3202C07F4}">
      <dgm:prSet custT="1"/>
      <dgm:spPr/>
      <dgm:t>
        <a:bodyPr/>
        <a:lstStyle/>
        <a:p>
          <a:r>
            <a:rPr lang="ru-RU" sz="1400" dirty="0" smtClean="0"/>
            <a:t>конференция граждан (собрание делегатов);</a:t>
          </a:r>
          <a:endParaRPr lang="ru-RU" sz="1400" dirty="0"/>
        </a:p>
      </dgm:t>
    </dgm:pt>
    <dgm:pt modelId="{4A3D2E77-1C85-4398-B67D-68241685CC7C}" type="parTrans" cxnId="{6BFD8360-B07E-4681-AB62-4C2385A1F29F}">
      <dgm:prSet/>
      <dgm:spPr/>
      <dgm:t>
        <a:bodyPr/>
        <a:lstStyle/>
        <a:p>
          <a:endParaRPr lang="ru-RU"/>
        </a:p>
      </dgm:t>
    </dgm:pt>
    <dgm:pt modelId="{91603B07-B372-4895-91BF-1ECD97516EA6}" type="sibTrans" cxnId="{6BFD8360-B07E-4681-AB62-4C2385A1F29F}">
      <dgm:prSet/>
      <dgm:spPr/>
      <dgm:t>
        <a:bodyPr/>
        <a:lstStyle/>
        <a:p>
          <a:endParaRPr lang="ru-RU"/>
        </a:p>
      </dgm:t>
    </dgm:pt>
    <dgm:pt modelId="{B45E0A59-E114-410E-86FA-E755245B186B}">
      <dgm:prSet custT="1"/>
      <dgm:spPr/>
      <dgm:t>
        <a:bodyPr/>
        <a:lstStyle/>
        <a:p>
          <a:r>
            <a:rPr lang="ru-RU" sz="1400" dirty="0" smtClean="0"/>
            <a:t>опрос граждан;</a:t>
          </a:r>
          <a:endParaRPr lang="ru-RU" sz="1400" dirty="0"/>
        </a:p>
      </dgm:t>
    </dgm:pt>
    <dgm:pt modelId="{0B19D636-9138-4769-8665-805CB2C3E9AE}" type="parTrans" cxnId="{9513E694-908D-496D-99AA-6D016C1E6909}">
      <dgm:prSet/>
      <dgm:spPr/>
      <dgm:t>
        <a:bodyPr/>
        <a:lstStyle/>
        <a:p>
          <a:endParaRPr lang="ru-RU"/>
        </a:p>
      </dgm:t>
    </dgm:pt>
    <dgm:pt modelId="{6B105C25-D16F-4E23-844D-14E6FD0BEBE1}" type="sibTrans" cxnId="{9513E694-908D-496D-99AA-6D016C1E6909}">
      <dgm:prSet/>
      <dgm:spPr/>
      <dgm:t>
        <a:bodyPr/>
        <a:lstStyle/>
        <a:p>
          <a:endParaRPr lang="ru-RU"/>
        </a:p>
      </dgm:t>
    </dgm:pt>
    <dgm:pt modelId="{AE74C6FC-0275-4E05-959C-B8D835DC7CBC}">
      <dgm:prSet custT="1"/>
      <dgm:spPr/>
      <dgm:t>
        <a:bodyPr/>
        <a:lstStyle/>
        <a:p>
          <a:r>
            <a:rPr lang="ru-RU" sz="1400" dirty="0" smtClean="0"/>
            <a:t>обращения граждан в органы местного самоуправления муниципального образования;</a:t>
          </a:r>
          <a:endParaRPr lang="ru-RU" sz="1400" dirty="0"/>
        </a:p>
      </dgm:t>
    </dgm:pt>
    <dgm:pt modelId="{DCE791EE-DE42-4BE7-AE72-65BFC4400D14}" type="parTrans" cxnId="{7B9A537F-02BE-488D-A0A1-EECD8913E0EC}">
      <dgm:prSet/>
      <dgm:spPr/>
      <dgm:t>
        <a:bodyPr/>
        <a:lstStyle/>
        <a:p>
          <a:endParaRPr lang="ru-RU"/>
        </a:p>
      </dgm:t>
    </dgm:pt>
    <dgm:pt modelId="{BB14AC33-C612-4791-AF42-3ED13E139B16}" type="sibTrans" cxnId="{7B9A537F-02BE-488D-A0A1-EECD8913E0EC}">
      <dgm:prSet/>
      <dgm:spPr/>
      <dgm:t>
        <a:bodyPr/>
        <a:lstStyle/>
        <a:p>
          <a:endParaRPr lang="ru-RU"/>
        </a:p>
      </dgm:t>
    </dgm:pt>
    <dgm:pt modelId="{52B308CA-623D-4005-86B0-A0BFEE40E643}">
      <dgm:prSet custT="1"/>
      <dgm:spPr/>
      <dgm:t>
        <a:bodyPr/>
        <a:lstStyle/>
        <a:p>
          <a:r>
            <a:rPr lang="ru-RU" sz="1400" dirty="0" smtClean="0"/>
            <a:t>иные формы, не противоречащие Конституции Российской Федерации, федеральным законам, законам субъекта Федерации.</a:t>
          </a:r>
          <a:endParaRPr lang="ru-RU" sz="1400" dirty="0"/>
        </a:p>
      </dgm:t>
    </dgm:pt>
    <dgm:pt modelId="{C7EDC93D-1738-4AE5-9F83-01A277024625}" type="parTrans" cxnId="{F3D680A2-EB50-4EA2-AE25-A2A0770362B1}">
      <dgm:prSet/>
      <dgm:spPr/>
      <dgm:t>
        <a:bodyPr/>
        <a:lstStyle/>
        <a:p>
          <a:endParaRPr lang="ru-RU"/>
        </a:p>
      </dgm:t>
    </dgm:pt>
    <dgm:pt modelId="{E0641BE3-7891-43FC-A993-7B7D456A1FA6}" type="sibTrans" cxnId="{F3D680A2-EB50-4EA2-AE25-A2A0770362B1}">
      <dgm:prSet/>
      <dgm:spPr/>
      <dgm:t>
        <a:bodyPr/>
        <a:lstStyle/>
        <a:p>
          <a:endParaRPr lang="ru-RU"/>
        </a:p>
      </dgm:t>
    </dgm:pt>
    <dgm:pt modelId="{CEAA3017-CE7B-410B-B772-0C14CF74180D}" type="pres">
      <dgm:prSet presAssocID="{1E689A2B-296C-40BF-9D07-27B77CC0ACAF}" presName="linear" presStyleCnt="0">
        <dgm:presLayoutVars>
          <dgm:animLvl val="lvl"/>
          <dgm:resizeHandles val="exact"/>
        </dgm:presLayoutVars>
      </dgm:prSet>
      <dgm:spPr/>
      <dgm:t>
        <a:bodyPr/>
        <a:lstStyle/>
        <a:p>
          <a:endParaRPr lang="ru-RU"/>
        </a:p>
      </dgm:t>
    </dgm:pt>
    <dgm:pt modelId="{12B4F82F-A092-4ECE-A1D4-FFA856BCC682}" type="pres">
      <dgm:prSet presAssocID="{FB707595-D6E0-4B90-BC5A-22EAEA3958F8}" presName="parentText" presStyleLbl="node1" presStyleIdx="0" presStyleCnt="13">
        <dgm:presLayoutVars>
          <dgm:chMax val="0"/>
          <dgm:bulletEnabled val="1"/>
        </dgm:presLayoutVars>
      </dgm:prSet>
      <dgm:spPr/>
      <dgm:t>
        <a:bodyPr/>
        <a:lstStyle/>
        <a:p>
          <a:endParaRPr lang="ru-RU"/>
        </a:p>
      </dgm:t>
    </dgm:pt>
    <dgm:pt modelId="{20F6F33E-57E9-4872-A8BC-94A708A5DEAD}" type="pres">
      <dgm:prSet presAssocID="{8FC51D20-3D84-4163-9036-9892A54387F0}" presName="spacer" presStyleCnt="0"/>
      <dgm:spPr/>
    </dgm:pt>
    <dgm:pt modelId="{8CAB4A83-E8F1-4E8F-A5A9-7DD2F41EFF90}" type="pres">
      <dgm:prSet presAssocID="{26857300-5673-47ED-8901-03B8D37A0458}" presName="parentText" presStyleLbl="node1" presStyleIdx="1" presStyleCnt="13">
        <dgm:presLayoutVars>
          <dgm:chMax val="0"/>
          <dgm:bulletEnabled val="1"/>
        </dgm:presLayoutVars>
      </dgm:prSet>
      <dgm:spPr/>
      <dgm:t>
        <a:bodyPr/>
        <a:lstStyle/>
        <a:p>
          <a:endParaRPr lang="ru-RU"/>
        </a:p>
      </dgm:t>
    </dgm:pt>
    <dgm:pt modelId="{E26602CD-5A43-4F2E-8B46-1AED81CC3399}" type="pres">
      <dgm:prSet presAssocID="{46FC11C7-026D-4A41-B2EB-8846023F66FF}" presName="spacer" presStyleCnt="0"/>
      <dgm:spPr/>
    </dgm:pt>
    <dgm:pt modelId="{9CAB713B-A22F-48AF-940B-581F32E27680}" type="pres">
      <dgm:prSet presAssocID="{B9CC1222-B478-49E0-9DA6-D7A37ED024F8}" presName="parentText" presStyleLbl="node1" presStyleIdx="2" presStyleCnt="13">
        <dgm:presLayoutVars>
          <dgm:chMax val="0"/>
          <dgm:bulletEnabled val="1"/>
        </dgm:presLayoutVars>
      </dgm:prSet>
      <dgm:spPr/>
      <dgm:t>
        <a:bodyPr/>
        <a:lstStyle/>
        <a:p>
          <a:endParaRPr lang="ru-RU"/>
        </a:p>
      </dgm:t>
    </dgm:pt>
    <dgm:pt modelId="{3B782002-40E0-43B9-9836-30AA6BF70AA6}" type="pres">
      <dgm:prSet presAssocID="{820EE8A1-2CA9-48F0-BC4C-568FF7CCDBC0}" presName="spacer" presStyleCnt="0"/>
      <dgm:spPr/>
    </dgm:pt>
    <dgm:pt modelId="{FE3251C8-E0DE-41C5-A7B4-9CEFBC845923}" type="pres">
      <dgm:prSet presAssocID="{4627C8BC-7D61-43B1-8C2D-240D85F5E0FA}" presName="parentText" presStyleLbl="node1" presStyleIdx="3" presStyleCnt="13">
        <dgm:presLayoutVars>
          <dgm:chMax val="0"/>
          <dgm:bulletEnabled val="1"/>
        </dgm:presLayoutVars>
      </dgm:prSet>
      <dgm:spPr/>
      <dgm:t>
        <a:bodyPr/>
        <a:lstStyle/>
        <a:p>
          <a:endParaRPr lang="ru-RU"/>
        </a:p>
      </dgm:t>
    </dgm:pt>
    <dgm:pt modelId="{965A0E62-1B3F-462E-9F56-DFBAAB26D0C8}" type="pres">
      <dgm:prSet presAssocID="{20041AF8-8FD2-4681-BF1D-C4BF640A8369}" presName="spacer" presStyleCnt="0"/>
      <dgm:spPr/>
    </dgm:pt>
    <dgm:pt modelId="{8484BF61-5019-480A-95B9-02587BB958D8}" type="pres">
      <dgm:prSet presAssocID="{EE41E272-5E66-4FF0-AD60-A40A63156313}" presName="parentText" presStyleLbl="node1" presStyleIdx="4" presStyleCnt="13">
        <dgm:presLayoutVars>
          <dgm:chMax val="0"/>
          <dgm:bulletEnabled val="1"/>
        </dgm:presLayoutVars>
      </dgm:prSet>
      <dgm:spPr/>
      <dgm:t>
        <a:bodyPr/>
        <a:lstStyle/>
        <a:p>
          <a:endParaRPr lang="ru-RU"/>
        </a:p>
      </dgm:t>
    </dgm:pt>
    <dgm:pt modelId="{0EA594D7-6D15-4F9F-8F30-27D8EC6F31D8}" type="pres">
      <dgm:prSet presAssocID="{1136C373-5EAB-42D2-A860-42E6567FAEED}" presName="spacer" presStyleCnt="0"/>
      <dgm:spPr/>
    </dgm:pt>
    <dgm:pt modelId="{6B81C7BC-87A3-4E61-B4D3-3DABBC99AC13}" type="pres">
      <dgm:prSet presAssocID="{DF49D74D-BD25-4E1D-9022-6CB0E97B6161}" presName="parentText" presStyleLbl="node1" presStyleIdx="5" presStyleCnt="13">
        <dgm:presLayoutVars>
          <dgm:chMax val="0"/>
          <dgm:bulletEnabled val="1"/>
        </dgm:presLayoutVars>
      </dgm:prSet>
      <dgm:spPr/>
      <dgm:t>
        <a:bodyPr/>
        <a:lstStyle/>
        <a:p>
          <a:endParaRPr lang="ru-RU"/>
        </a:p>
      </dgm:t>
    </dgm:pt>
    <dgm:pt modelId="{22DEFE49-EF80-475B-BE74-D3BCED668F9D}" type="pres">
      <dgm:prSet presAssocID="{DF67FAB4-E181-4DF7-91CE-B270B1CFC100}" presName="spacer" presStyleCnt="0"/>
      <dgm:spPr/>
    </dgm:pt>
    <dgm:pt modelId="{38A32B2A-E694-46F3-A00A-FD182C38A297}" type="pres">
      <dgm:prSet presAssocID="{F086E041-B6B9-494A-98B3-39FBBB19055E}" presName="parentText" presStyleLbl="node1" presStyleIdx="6" presStyleCnt="13">
        <dgm:presLayoutVars>
          <dgm:chMax val="0"/>
          <dgm:bulletEnabled val="1"/>
        </dgm:presLayoutVars>
      </dgm:prSet>
      <dgm:spPr/>
      <dgm:t>
        <a:bodyPr/>
        <a:lstStyle/>
        <a:p>
          <a:endParaRPr lang="ru-RU"/>
        </a:p>
      </dgm:t>
    </dgm:pt>
    <dgm:pt modelId="{BD444938-8C9A-4A14-9127-BC05FB66560B}" type="pres">
      <dgm:prSet presAssocID="{F00CCD28-CFD7-4C26-A94E-5D2B2137B2C8}" presName="spacer" presStyleCnt="0"/>
      <dgm:spPr/>
    </dgm:pt>
    <dgm:pt modelId="{FE4789B2-33F8-4C60-9AB1-29C693186081}" type="pres">
      <dgm:prSet presAssocID="{93A71500-3AC0-46AC-9AD7-EA84D75D1FB4}" presName="parentText" presStyleLbl="node1" presStyleIdx="7" presStyleCnt="13">
        <dgm:presLayoutVars>
          <dgm:chMax val="0"/>
          <dgm:bulletEnabled val="1"/>
        </dgm:presLayoutVars>
      </dgm:prSet>
      <dgm:spPr/>
      <dgm:t>
        <a:bodyPr/>
        <a:lstStyle/>
        <a:p>
          <a:endParaRPr lang="ru-RU"/>
        </a:p>
      </dgm:t>
    </dgm:pt>
    <dgm:pt modelId="{ACAF1D5F-9255-4559-91E7-1E6683E9AC49}" type="pres">
      <dgm:prSet presAssocID="{202C6046-8FF8-4B5A-9B23-FBDC2653CDF8}" presName="spacer" presStyleCnt="0"/>
      <dgm:spPr/>
    </dgm:pt>
    <dgm:pt modelId="{3210A76C-9BB4-43AE-98DA-8DB386F09CEB}" type="pres">
      <dgm:prSet presAssocID="{F6585D5F-36C1-487D-9A87-61A3BBFC9516}" presName="parentText" presStyleLbl="node1" presStyleIdx="8" presStyleCnt="13">
        <dgm:presLayoutVars>
          <dgm:chMax val="0"/>
          <dgm:bulletEnabled val="1"/>
        </dgm:presLayoutVars>
      </dgm:prSet>
      <dgm:spPr/>
      <dgm:t>
        <a:bodyPr/>
        <a:lstStyle/>
        <a:p>
          <a:endParaRPr lang="ru-RU"/>
        </a:p>
      </dgm:t>
    </dgm:pt>
    <dgm:pt modelId="{0D83C2E5-BB22-4B51-BFED-F46328AE794A}" type="pres">
      <dgm:prSet presAssocID="{918839FB-84E2-45C3-A8CC-63B71B0652C9}" presName="spacer" presStyleCnt="0"/>
      <dgm:spPr/>
    </dgm:pt>
    <dgm:pt modelId="{4FA5113D-8AF4-4804-8FB5-954C65B2EAC8}" type="pres">
      <dgm:prSet presAssocID="{A38D5B7C-E06D-4E6C-A33C-F8A3202C07F4}" presName="parentText" presStyleLbl="node1" presStyleIdx="9" presStyleCnt="13">
        <dgm:presLayoutVars>
          <dgm:chMax val="0"/>
          <dgm:bulletEnabled val="1"/>
        </dgm:presLayoutVars>
      </dgm:prSet>
      <dgm:spPr/>
      <dgm:t>
        <a:bodyPr/>
        <a:lstStyle/>
        <a:p>
          <a:endParaRPr lang="ru-RU"/>
        </a:p>
      </dgm:t>
    </dgm:pt>
    <dgm:pt modelId="{F6CEE615-005D-4399-BDDC-1B1AF477361C}" type="pres">
      <dgm:prSet presAssocID="{91603B07-B372-4895-91BF-1ECD97516EA6}" presName="spacer" presStyleCnt="0"/>
      <dgm:spPr/>
    </dgm:pt>
    <dgm:pt modelId="{A29A289A-2C0C-402C-908F-09588864C386}" type="pres">
      <dgm:prSet presAssocID="{B45E0A59-E114-410E-86FA-E755245B186B}" presName="parentText" presStyleLbl="node1" presStyleIdx="10" presStyleCnt="13">
        <dgm:presLayoutVars>
          <dgm:chMax val="0"/>
          <dgm:bulletEnabled val="1"/>
        </dgm:presLayoutVars>
      </dgm:prSet>
      <dgm:spPr/>
      <dgm:t>
        <a:bodyPr/>
        <a:lstStyle/>
        <a:p>
          <a:endParaRPr lang="ru-RU"/>
        </a:p>
      </dgm:t>
    </dgm:pt>
    <dgm:pt modelId="{BDD12B24-D6EA-4484-AE7E-CD0A27E3A269}" type="pres">
      <dgm:prSet presAssocID="{6B105C25-D16F-4E23-844D-14E6FD0BEBE1}" presName="spacer" presStyleCnt="0"/>
      <dgm:spPr/>
    </dgm:pt>
    <dgm:pt modelId="{9AE5ADF5-41FF-4A6D-BB28-EB745119F8FA}" type="pres">
      <dgm:prSet presAssocID="{AE74C6FC-0275-4E05-959C-B8D835DC7CBC}" presName="parentText" presStyleLbl="node1" presStyleIdx="11" presStyleCnt="13">
        <dgm:presLayoutVars>
          <dgm:chMax val="0"/>
          <dgm:bulletEnabled val="1"/>
        </dgm:presLayoutVars>
      </dgm:prSet>
      <dgm:spPr/>
      <dgm:t>
        <a:bodyPr/>
        <a:lstStyle/>
        <a:p>
          <a:endParaRPr lang="ru-RU"/>
        </a:p>
      </dgm:t>
    </dgm:pt>
    <dgm:pt modelId="{0D4F6C4D-0E2F-4965-869B-E3AAD685B1E8}" type="pres">
      <dgm:prSet presAssocID="{BB14AC33-C612-4791-AF42-3ED13E139B16}" presName="spacer" presStyleCnt="0"/>
      <dgm:spPr/>
    </dgm:pt>
    <dgm:pt modelId="{0783D1D2-05E6-496F-B2E1-63585E5013F2}" type="pres">
      <dgm:prSet presAssocID="{52B308CA-623D-4005-86B0-A0BFEE40E643}" presName="parentText" presStyleLbl="node1" presStyleIdx="12" presStyleCnt="13">
        <dgm:presLayoutVars>
          <dgm:chMax val="0"/>
          <dgm:bulletEnabled val="1"/>
        </dgm:presLayoutVars>
      </dgm:prSet>
      <dgm:spPr/>
      <dgm:t>
        <a:bodyPr/>
        <a:lstStyle/>
        <a:p>
          <a:endParaRPr lang="ru-RU"/>
        </a:p>
      </dgm:t>
    </dgm:pt>
  </dgm:ptLst>
  <dgm:cxnLst>
    <dgm:cxn modelId="{F9E9CA09-17A8-4A2D-9D3C-E5B3B59E220A}" type="presOf" srcId="{A38D5B7C-E06D-4E6C-A33C-F8A3202C07F4}" destId="{4FA5113D-8AF4-4804-8FB5-954C65B2EAC8}" srcOrd="0" destOrd="0" presId="urn:microsoft.com/office/officeart/2005/8/layout/vList2"/>
    <dgm:cxn modelId="{92E316B0-4537-4404-84C5-2FBE91E75AC7}" srcId="{1E689A2B-296C-40BF-9D07-27B77CC0ACAF}" destId="{B9CC1222-B478-49E0-9DA6-D7A37ED024F8}" srcOrd="2" destOrd="0" parTransId="{31F6866D-0894-4227-B52B-A15105E38F0D}" sibTransId="{820EE8A1-2CA9-48F0-BC4C-568FF7CCDBC0}"/>
    <dgm:cxn modelId="{F3D680A2-EB50-4EA2-AE25-A2A0770362B1}" srcId="{1E689A2B-296C-40BF-9D07-27B77CC0ACAF}" destId="{52B308CA-623D-4005-86B0-A0BFEE40E643}" srcOrd="12" destOrd="0" parTransId="{C7EDC93D-1738-4AE5-9F83-01A277024625}" sibTransId="{E0641BE3-7891-43FC-A993-7B7D456A1FA6}"/>
    <dgm:cxn modelId="{D634B162-812A-4ABA-87CF-E9C634CD3E72}" srcId="{1E689A2B-296C-40BF-9D07-27B77CC0ACAF}" destId="{26857300-5673-47ED-8901-03B8D37A0458}" srcOrd="1" destOrd="0" parTransId="{649B7A82-8555-458F-8E28-D4EDB8B28885}" sibTransId="{46FC11C7-026D-4A41-B2EB-8846023F66FF}"/>
    <dgm:cxn modelId="{9D334B6D-B653-4E7F-87CE-96102478954E}" srcId="{1E689A2B-296C-40BF-9D07-27B77CC0ACAF}" destId="{F6585D5F-36C1-487D-9A87-61A3BBFC9516}" srcOrd="8" destOrd="0" parTransId="{307B2F01-CC15-4CB6-B304-1BFEC25C0F37}" sibTransId="{918839FB-84E2-45C3-A8CC-63B71B0652C9}"/>
    <dgm:cxn modelId="{1D1DDCA5-BCA1-4A66-8D9D-BA45CC39C206}" type="presOf" srcId="{1E689A2B-296C-40BF-9D07-27B77CC0ACAF}" destId="{CEAA3017-CE7B-410B-B772-0C14CF74180D}" srcOrd="0" destOrd="0" presId="urn:microsoft.com/office/officeart/2005/8/layout/vList2"/>
    <dgm:cxn modelId="{D8605E51-E9A9-4F92-823D-9DEF3CF0E0C7}" srcId="{1E689A2B-296C-40BF-9D07-27B77CC0ACAF}" destId="{FB707595-D6E0-4B90-BC5A-22EAEA3958F8}" srcOrd="0" destOrd="0" parTransId="{FD3A58CE-3E86-4A1E-8657-50D6F1BB1BBF}" sibTransId="{8FC51D20-3D84-4163-9036-9892A54387F0}"/>
    <dgm:cxn modelId="{34AF9308-7962-4C7C-A270-B1E633E0DA62}" type="presOf" srcId="{FB707595-D6E0-4B90-BC5A-22EAEA3958F8}" destId="{12B4F82F-A092-4ECE-A1D4-FFA856BCC682}" srcOrd="0" destOrd="0" presId="urn:microsoft.com/office/officeart/2005/8/layout/vList2"/>
    <dgm:cxn modelId="{33B09E4A-907C-4102-BBC4-2097658885EC}" type="presOf" srcId="{DF49D74D-BD25-4E1D-9022-6CB0E97B6161}" destId="{6B81C7BC-87A3-4E61-B4D3-3DABBC99AC13}" srcOrd="0" destOrd="0" presId="urn:microsoft.com/office/officeart/2005/8/layout/vList2"/>
    <dgm:cxn modelId="{7B9A537F-02BE-488D-A0A1-EECD8913E0EC}" srcId="{1E689A2B-296C-40BF-9D07-27B77CC0ACAF}" destId="{AE74C6FC-0275-4E05-959C-B8D835DC7CBC}" srcOrd="11" destOrd="0" parTransId="{DCE791EE-DE42-4BE7-AE72-65BFC4400D14}" sibTransId="{BB14AC33-C612-4791-AF42-3ED13E139B16}"/>
    <dgm:cxn modelId="{F4C5D4F5-FDAA-4DFD-8648-E6F2F9A61EBB}" type="presOf" srcId="{4627C8BC-7D61-43B1-8C2D-240D85F5E0FA}" destId="{FE3251C8-E0DE-41C5-A7B4-9CEFBC845923}" srcOrd="0" destOrd="0" presId="urn:microsoft.com/office/officeart/2005/8/layout/vList2"/>
    <dgm:cxn modelId="{B52B9877-0C8C-4476-AB6B-2DC1E26D584E}" srcId="{1E689A2B-296C-40BF-9D07-27B77CC0ACAF}" destId="{DF49D74D-BD25-4E1D-9022-6CB0E97B6161}" srcOrd="5" destOrd="0" parTransId="{16EE57C4-8FA2-4322-B816-B505B1285834}" sibTransId="{DF67FAB4-E181-4DF7-91CE-B270B1CFC100}"/>
    <dgm:cxn modelId="{767B095A-1215-4A9F-9B8F-F1A318864FDA}" srcId="{1E689A2B-296C-40BF-9D07-27B77CC0ACAF}" destId="{4627C8BC-7D61-43B1-8C2D-240D85F5E0FA}" srcOrd="3" destOrd="0" parTransId="{AADFF4FA-845C-4076-8EDD-EA7E9AC4643D}" sibTransId="{20041AF8-8FD2-4681-BF1D-C4BF640A8369}"/>
    <dgm:cxn modelId="{370BDA54-47C0-4B81-A479-99F89D090291}" type="presOf" srcId="{AE74C6FC-0275-4E05-959C-B8D835DC7CBC}" destId="{9AE5ADF5-41FF-4A6D-BB28-EB745119F8FA}" srcOrd="0" destOrd="0" presId="urn:microsoft.com/office/officeart/2005/8/layout/vList2"/>
    <dgm:cxn modelId="{95DFCCF4-3AF3-4469-886A-36458A266421}" type="presOf" srcId="{F6585D5F-36C1-487D-9A87-61A3BBFC9516}" destId="{3210A76C-9BB4-43AE-98DA-8DB386F09CEB}" srcOrd="0" destOrd="0" presId="urn:microsoft.com/office/officeart/2005/8/layout/vList2"/>
    <dgm:cxn modelId="{E16A432B-79A0-43F9-9FE4-0CE8EB0DE3C6}" type="presOf" srcId="{93A71500-3AC0-46AC-9AD7-EA84D75D1FB4}" destId="{FE4789B2-33F8-4C60-9AB1-29C693186081}" srcOrd="0" destOrd="0" presId="urn:microsoft.com/office/officeart/2005/8/layout/vList2"/>
    <dgm:cxn modelId="{EDFAC9AF-36B4-4635-A623-5063955CBB28}" type="presOf" srcId="{26857300-5673-47ED-8901-03B8D37A0458}" destId="{8CAB4A83-E8F1-4E8F-A5A9-7DD2F41EFF90}" srcOrd="0" destOrd="0" presId="urn:microsoft.com/office/officeart/2005/8/layout/vList2"/>
    <dgm:cxn modelId="{859F9373-3BB2-4307-A4DE-A191B40134E0}" srcId="{1E689A2B-296C-40BF-9D07-27B77CC0ACAF}" destId="{93A71500-3AC0-46AC-9AD7-EA84D75D1FB4}" srcOrd="7" destOrd="0" parTransId="{2AC07BBC-3175-46AB-9BC8-C44CFFA89B05}" sibTransId="{202C6046-8FF8-4B5A-9B23-FBDC2653CDF8}"/>
    <dgm:cxn modelId="{165DCB11-EEC8-4E12-8083-BE9784EB7570}" srcId="{1E689A2B-296C-40BF-9D07-27B77CC0ACAF}" destId="{EE41E272-5E66-4FF0-AD60-A40A63156313}" srcOrd="4" destOrd="0" parTransId="{FD2522D0-5E45-4892-A56A-7FD961B6D592}" sibTransId="{1136C373-5EAB-42D2-A860-42E6567FAEED}"/>
    <dgm:cxn modelId="{9513E694-908D-496D-99AA-6D016C1E6909}" srcId="{1E689A2B-296C-40BF-9D07-27B77CC0ACAF}" destId="{B45E0A59-E114-410E-86FA-E755245B186B}" srcOrd="10" destOrd="0" parTransId="{0B19D636-9138-4769-8665-805CB2C3E9AE}" sibTransId="{6B105C25-D16F-4E23-844D-14E6FD0BEBE1}"/>
    <dgm:cxn modelId="{04B1F2C4-46B1-4B26-A60C-1A630F5D160C}" type="presOf" srcId="{52B308CA-623D-4005-86B0-A0BFEE40E643}" destId="{0783D1D2-05E6-496F-B2E1-63585E5013F2}" srcOrd="0" destOrd="0" presId="urn:microsoft.com/office/officeart/2005/8/layout/vList2"/>
    <dgm:cxn modelId="{A613A346-691D-4EEC-BD2D-F9CF839AE7C2}" type="presOf" srcId="{B9CC1222-B478-49E0-9DA6-D7A37ED024F8}" destId="{9CAB713B-A22F-48AF-940B-581F32E27680}" srcOrd="0" destOrd="0" presId="urn:microsoft.com/office/officeart/2005/8/layout/vList2"/>
    <dgm:cxn modelId="{96C12AB4-BEDC-40DF-86AC-838B7234F5B6}" type="presOf" srcId="{F086E041-B6B9-494A-98B3-39FBBB19055E}" destId="{38A32B2A-E694-46F3-A00A-FD182C38A297}" srcOrd="0" destOrd="0" presId="urn:microsoft.com/office/officeart/2005/8/layout/vList2"/>
    <dgm:cxn modelId="{6BFD8360-B07E-4681-AB62-4C2385A1F29F}" srcId="{1E689A2B-296C-40BF-9D07-27B77CC0ACAF}" destId="{A38D5B7C-E06D-4E6C-A33C-F8A3202C07F4}" srcOrd="9" destOrd="0" parTransId="{4A3D2E77-1C85-4398-B67D-68241685CC7C}" sibTransId="{91603B07-B372-4895-91BF-1ECD97516EA6}"/>
    <dgm:cxn modelId="{25427C1B-EE15-422E-A151-030887D55A73}" srcId="{1E689A2B-296C-40BF-9D07-27B77CC0ACAF}" destId="{F086E041-B6B9-494A-98B3-39FBBB19055E}" srcOrd="6" destOrd="0" parTransId="{BFF499D7-3420-41D1-992A-1A775A937395}" sibTransId="{F00CCD28-CFD7-4C26-A94E-5D2B2137B2C8}"/>
    <dgm:cxn modelId="{FFB7840E-C73D-41F3-87C4-F8BD1ADE97E5}" type="presOf" srcId="{EE41E272-5E66-4FF0-AD60-A40A63156313}" destId="{8484BF61-5019-480A-95B9-02587BB958D8}" srcOrd="0" destOrd="0" presId="urn:microsoft.com/office/officeart/2005/8/layout/vList2"/>
    <dgm:cxn modelId="{18F52E06-8D6E-4BCE-BCAF-AD01A79B85E2}" type="presOf" srcId="{B45E0A59-E114-410E-86FA-E755245B186B}" destId="{A29A289A-2C0C-402C-908F-09588864C386}" srcOrd="0" destOrd="0" presId="urn:microsoft.com/office/officeart/2005/8/layout/vList2"/>
    <dgm:cxn modelId="{D7D854AA-CDBF-4A6F-BFA2-7039B470050D}" type="presParOf" srcId="{CEAA3017-CE7B-410B-B772-0C14CF74180D}" destId="{12B4F82F-A092-4ECE-A1D4-FFA856BCC682}" srcOrd="0" destOrd="0" presId="urn:microsoft.com/office/officeart/2005/8/layout/vList2"/>
    <dgm:cxn modelId="{B9701966-EDC7-4BF3-A3DB-16072C36B89F}" type="presParOf" srcId="{CEAA3017-CE7B-410B-B772-0C14CF74180D}" destId="{20F6F33E-57E9-4872-A8BC-94A708A5DEAD}" srcOrd="1" destOrd="0" presId="urn:microsoft.com/office/officeart/2005/8/layout/vList2"/>
    <dgm:cxn modelId="{6EB88627-C2FC-4E32-8933-F6080FAABEFC}" type="presParOf" srcId="{CEAA3017-CE7B-410B-B772-0C14CF74180D}" destId="{8CAB4A83-E8F1-4E8F-A5A9-7DD2F41EFF90}" srcOrd="2" destOrd="0" presId="urn:microsoft.com/office/officeart/2005/8/layout/vList2"/>
    <dgm:cxn modelId="{6D3206D1-E62B-400C-93E1-942439368E47}" type="presParOf" srcId="{CEAA3017-CE7B-410B-B772-0C14CF74180D}" destId="{E26602CD-5A43-4F2E-8B46-1AED81CC3399}" srcOrd="3" destOrd="0" presId="urn:microsoft.com/office/officeart/2005/8/layout/vList2"/>
    <dgm:cxn modelId="{41950940-469A-4250-8AAC-007A57913F7B}" type="presParOf" srcId="{CEAA3017-CE7B-410B-B772-0C14CF74180D}" destId="{9CAB713B-A22F-48AF-940B-581F32E27680}" srcOrd="4" destOrd="0" presId="urn:microsoft.com/office/officeart/2005/8/layout/vList2"/>
    <dgm:cxn modelId="{DA230FA6-DE6B-4D2A-AF18-FBBE97B292E0}" type="presParOf" srcId="{CEAA3017-CE7B-410B-B772-0C14CF74180D}" destId="{3B782002-40E0-43B9-9836-30AA6BF70AA6}" srcOrd="5" destOrd="0" presId="urn:microsoft.com/office/officeart/2005/8/layout/vList2"/>
    <dgm:cxn modelId="{5E26183B-176F-4E0A-BD26-2630B856778F}" type="presParOf" srcId="{CEAA3017-CE7B-410B-B772-0C14CF74180D}" destId="{FE3251C8-E0DE-41C5-A7B4-9CEFBC845923}" srcOrd="6" destOrd="0" presId="urn:microsoft.com/office/officeart/2005/8/layout/vList2"/>
    <dgm:cxn modelId="{6D0C607D-70AA-4DA1-8BC4-F40903D49642}" type="presParOf" srcId="{CEAA3017-CE7B-410B-B772-0C14CF74180D}" destId="{965A0E62-1B3F-462E-9F56-DFBAAB26D0C8}" srcOrd="7" destOrd="0" presId="urn:microsoft.com/office/officeart/2005/8/layout/vList2"/>
    <dgm:cxn modelId="{A996F6BE-D5F3-426F-A3C9-8CCA90F6BC0A}" type="presParOf" srcId="{CEAA3017-CE7B-410B-B772-0C14CF74180D}" destId="{8484BF61-5019-480A-95B9-02587BB958D8}" srcOrd="8" destOrd="0" presId="urn:microsoft.com/office/officeart/2005/8/layout/vList2"/>
    <dgm:cxn modelId="{D145BB1C-FECA-4696-8F6C-D357CE7F569C}" type="presParOf" srcId="{CEAA3017-CE7B-410B-B772-0C14CF74180D}" destId="{0EA594D7-6D15-4F9F-8F30-27D8EC6F31D8}" srcOrd="9" destOrd="0" presId="urn:microsoft.com/office/officeart/2005/8/layout/vList2"/>
    <dgm:cxn modelId="{652FC91F-3537-4779-A017-05C9832F96CB}" type="presParOf" srcId="{CEAA3017-CE7B-410B-B772-0C14CF74180D}" destId="{6B81C7BC-87A3-4E61-B4D3-3DABBC99AC13}" srcOrd="10" destOrd="0" presId="urn:microsoft.com/office/officeart/2005/8/layout/vList2"/>
    <dgm:cxn modelId="{41AF79A1-25F6-48DA-B30A-DA8445F1725A}" type="presParOf" srcId="{CEAA3017-CE7B-410B-B772-0C14CF74180D}" destId="{22DEFE49-EF80-475B-BE74-D3BCED668F9D}" srcOrd="11" destOrd="0" presId="urn:microsoft.com/office/officeart/2005/8/layout/vList2"/>
    <dgm:cxn modelId="{2C12A86C-88A0-4151-89B2-CBCE3B989AFC}" type="presParOf" srcId="{CEAA3017-CE7B-410B-B772-0C14CF74180D}" destId="{38A32B2A-E694-46F3-A00A-FD182C38A297}" srcOrd="12" destOrd="0" presId="urn:microsoft.com/office/officeart/2005/8/layout/vList2"/>
    <dgm:cxn modelId="{6F16697F-077E-4514-9A98-33C1B2D309C6}" type="presParOf" srcId="{CEAA3017-CE7B-410B-B772-0C14CF74180D}" destId="{BD444938-8C9A-4A14-9127-BC05FB66560B}" srcOrd="13" destOrd="0" presId="urn:microsoft.com/office/officeart/2005/8/layout/vList2"/>
    <dgm:cxn modelId="{5688F29C-B3AA-419F-A9E3-0E5F94994C84}" type="presParOf" srcId="{CEAA3017-CE7B-410B-B772-0C14CF74180D}" destId="{FE4789B2-33F8-4C60-9AB1-29C693186081}" srcOrd="14" destOrd="0" presId="urn:microsoft.com/office/officeart/2005/8/layout/vList2"/>
    <dgm:cxn modelId="{14F7C5E5-EC50-4C3C-90EF-D43DB0CA1616}" type="presParOf" srcId="{CEAA3017-CE7B-410B-B772-0C14CF74180D}" destId="{ACAF1D5F-9255-4559-91E7-1E6683E9AC49}" srcOrd="15" destOrd="0" presId="urn:microsoft.com/office/officeart/2005/8/layout/vList2"/>
    <dgm:cxn modelId="{6C13991B-40BC-41AB-ADBD-DD12667248C5}" type="presParOf" srcId="{CEAA3017-CE7B-410B-B772-0C14CF74180D}" destId="{3210A76C-9BB4-43AE-98DA-8DB386F09CEB}" srcOrd="16" destOrd="0" presId="urn:microsoft.com/office/officeart/2005/8/layout/vList2"/>
    <dgm:cxn modelId="{7035A840-252E-4B8F-8580-99164ED03520}" type="presParOf" srcId="{CEAA3017-CE7B-410B-B772-0C14CF74180D}" destId="{0D83C2E5-BB22-4B51-BFED-F46328AE794A}" srcOrd="17" destOrd="0" presId="urn:microsoft.com/office/officeart/2005/8/layout/vList2"/>
    <dgm:cxn modelId="{132AE832-741B-4406-A96E-CE77397EEF5F}" type="presParOf" srcId="{CEAA3017-CE7B-410B-B772-0C14CF74180D}" destId="{4FA5113D-8AF4-4804-8FB5-954C65B2EAC8}" srcOrd="18" destOrd="0" presId="urn:microsoft.com/office/officeart/2005/8/layout/vList2"/>
    <dgm:cxn modelId="{11C86395-561D-4ABD-8586-95190B89B698}" type="presParOf" srcId="{CEAA3017-CE7B-410B-B772-0C14CF74180D}" destId="{F6CEE615-005D-4399-BDDC-1B1AF477361C}" srcOrd="19" destOrd="0" presId="urn:microsoft.com/office/officeart/2005/8/layout/vList2"/>
    <dgm:cxn modelId="{1FA4A45B-ABBA-4CDD-8275-2E8299411F36}" type="presParOf" srcId="{CEAA3017-CE7B-410B-B772-0C14CF74180D}" destId="{A29A289A-2C0C-402C-908F-09588864C386}" srcOrd="20" destOrd="0" presId="urn:microsoft.com/office/officeart/2005/8/layout/vList2"/>
    <dgm:cxn modelId="{793805DA-EA0C-4C6F-A5F5-1F36C4D29300}" type="presParOf" srcId="{CEAA3017-CE7B-410B-B772-0C14CF74180D}" destId="{BDD12B24-D6EA-4484-AE7E-CD0A27E3A269}" srcOrd="21" destOrd="0" presId="urn:microsoft.com/office/officeart/2005/8/layout/vList2"/>
    <dgm:cxn modelId="{E80C2B3E-36B1-43B2-AE5C-0BE0F2B4E011}" type="presParOf" srcId="{CEAA3017-CE7B-410B-B772-0C14CF74180D}" destId="{9AE5ADF5-41FF-4A6D-BB28-EB745119F8FA}" srcOrd="22" destOrd="0" presId="urn:microsoft.com/office/officeart/2005/8/layout/vList2"/>
    <dgm:cxn modelId="{CEC2AA3C-7719-4396-A79B-002CC05F5A47}" type="presParOf" srcId="{CEAA3017-CE7B-410B-B772-0C14CF74180D}" destId="{0D4F6C4D-0E2F-4965-869B-E3AAD685B1E8}" srcOrd="23" destOrd="0" presId="urn:microsoft.com/office/officeart/2005/8/layout/vList2"/>
    <dgm:cxn modelId="{0B2CF211-AF3F-410C-97E0-04746D229203}" type="presParOf" srcId="{CEAA3017-CE7B-410B-B772-0C14CF74180D}" destId="{0783D1D2-05E6-496F-B2E1-63585E5013F2}" srcOrd="24" destOrd="0" presId="urn:microsoft.com/office/officeart/2005/8/layout/vList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30.xml><?xml version="1.0" encoding="utf-8"?>
<dgm:dataModel xmlns:dgm="http://schemas.openxmlformats.org/drawingml/2006/diagram" xmlns:a="http://schemas.openxmlformats.org/drawingml/2006/main">
  <dgm:ptLst>
    <dgm:pt modelId="{099637CA-8D92-4869-B9C7-1D07CCEA9687}" type="doc">
      <dgm:prSet loTypeId="urn:microsoft.com/office/officeart/2005/8/layout/vList2" loCatId="list" qsTypeId="urn:microsoft.com/office/officeart/2005/8/quickstyle/simple1" qsCatId="simple" csTypeId="urn:microsoft.com/office/officeart/2005/8/colors/accent2_1" csCatId="accent2" phldr="1"/>
      <dgm:spPr/>
      <dgm:t>
        <a:bodyPr/>
        <a:lstStyle/>
        <a:p>
          <a:endParaRPr lang="ru-RU"/>
        </a:p>
      </dgm:t>
    </dgm:pt>
    <dgm:pt modelId="{7EBC0EC0-E6EE-4DEC-BDAD-CCCA1524D917}">
      <dgm:prSet phldrT="[Текст]" custT="1"/>
      <dgm:spPr/>
      <dgm:t>
        <a:bodyPr/>
        <a:lstStyle/>
        <a:p>
          <a:r>
            <a:rPr lang="ru-RU" sz="1600" dirty="0" smtClean="0"/>
            <a:t>Опрос граждан проводится на всей территории муниципального образования или на части его территории для выявления мнения населения и его учета при принятии решений органами местного самоуправления и должностными лицами местного самоуправления, а также органами государственной власти.</a:t>
          </a:r>
          <a:endParaRPr lang="ru-RU" sz="1600" dirty="0"/>
        </a:p>
      </dgm:t>
    </dgm:pt>
    <dgm:pt modelId="{A12EA9B1-974D-4ACF-966D-D41D1F5C0549}" type="parTrans" cxnId="{F3FD6C53-2F6A-4BC2-972D-85B18429F89D}">
      <dgm:prSet/>
      <dgm:spPr/>
      <dgm:t>
        <a:bodyPr/>
        <a:lstStyle/>
        <a:p>
          <a:endParaRPr lang="ru-RU"/>
        </a:p>
      </dgm:t>
    </dgm:pt>
    <dgm:pt modelId="{F4D4CAF9-AA97-49C0-8751-238962CAA298}" type="sibTrans" cxnId="{F3FD6C53-2F6A-4BC2-972D-85B18429F89D}">
      <dgm:prSet/>
      <dgm:spPr/>
      <dgm:t>
        <a:bodyPr/>
        <a:lstStyle/>
        <a:p>
          <a:endParaRPr lang="ru-RU"/>
        </a:p>
      </dgm:t>
    </dgm:pt>
    <dgm:pt modelId="{72A85EE3-FF4B-44F9-9C30-FCB4A5BE7936}">
      <dgm:prSet custT="1"/>
      <dgm:spPr/>
      <dgm:t>
        <a:bodyPr/>
        <a:lstStyle/>
        <a:p>
          <a:r>
            <a:rPr lang="ru-RU" sz="1600" dirty="0" smtClean="0"/>
            <a:t>Результаты опроса носят рекомендательный характер.</a:t>
          </a:r>
          <a:endParaRPr lang="ru-RU" sz="1600" dirty="0"/>
        </a:p>
      </dgm:t>
    </dgm:pt>
    <dgm:pt modelId="{FFCE611B-962A-4F61-BEFB-53190A79115D}" type="parTrans" cxnId="{B3D828A4-2A07-41DC-9BFE-EEA16E276850}">
      <dgm:prSet/>
      <dgm:spPr/>
      <dgm:t>
        <a:bodyPr/>
        <a:lstStyle/>
        <a:p>
          <a:endParaRPr lang="ru-RU"/>
        </a:p>
      </dgm:t>
    </dgm:pt>
    <dgm:pt modelId="{0EE65D2B-3A4F-4422-8C7F-41C77B91BFCE}" type="sibTrans" cxnId="{B3D828A4-2A07-41DC-9BFE-EEA16E276850}">
      <dgm:prSet/>
      <dgm:spPr/>
      <dgm:t>
        <a:bodyPr/>
        <a:lstStyle/>
        <a:p>
          <a:endParaRPr lang="ru-RU"/>
        </a:p>
      </dgm:t>
    </dgm:pt>
    <dgm:pt modelId="{BAAF3C1F-FF2E-454C-B551-2F93E3549243}">
      <dgm:prSet custT="1"/>
      <dgm:spPr/>
      <dgm:t>
        <a:bodyPr/>
        <a:lstStyle/>
        <a:p>
          <a:r>
            <a:rPr lang="ru-RU" sz="1600" dirty="0" smtClean="0"/>
            <a:t>В опросе граждан имеют право участвовать жители муниципального образования, обладающие избирательным правом.</a:t>
          </a:r>
          <a:endParaRPr lang="ru-RU" sz="1600" dirty="0"/>
        </a:p>
      </dgm:t>
    </dgm:pt>
    <dgm:pt modelId="{E6AB6ABD-B610-4D9A-A8D9-46D03E7FF8B2}" type="parTrans" cxnId="{04C261FC-CE83-4335-81D9-2809045577A3}">
      <dgm:prSet/>
      <dgm:spPr/>
      <dgm:t>
        <a:bodyPr/>
        <a:lstStyle/>
        <a:p>
          <a:endParaRPr lang="ru-RU"/>
        </a:p>
      </dgm:t>
    </dgm:pt>
    <dgm:pt modelId="{5584B2E2-A337-4D57-9A23-0CC6922D92D3}" type="sibTrans" cxnId="{04C261FC-CE83-4335-81D9-2809045577A3}">
      <dgm:prSet/>
      <dgm:spPr/>
      <dgm:t>
        <a:bodyPr/>
        <a:lstStyle/>
        <a:p>
          <a:endParaRPr lang="ru-RU"/>
        </a:p>
      </dgm:t>
    </dgm:pt>
    <dgm:pt modelId="{EB493FD8-0A86-485E-88D4-5C624FD6C01A}">
      <dgm:prSet custT="1"/>
      <dgm:spPr/>
      <dgm:t>
        <a:bodyPr/>
        <a:lstStyle/>
        <a:p>
          <a:r>
            <a:rPr lang="ru-RU" sz="1600" dirty="0" smtClean="0"/>
            <a:t>Порядок назначения и проведения опроса граждан определяется уставом муниципального образования и (или) нормативными правовыми актами представительного органа муниципального образования в соответствии с законом субъекта РФ.</a:t>
          </a:r>
          <a:endParaRPr lang="ru-RU" sz="1600" dirty="0"/>
        </a:p>
      </dgm:t>
    </dgm:pt>
    <dgm:pt modelId="{18D00844-C330-42CE-A25E-41B03404B5F7}" type="parTrans" cxnId="{BC6DCB8F-A3AA-4B52-BCDA-DA6814D145C6}">
      <dgm:prSet/>
      <dgm:spPr/>
      <dgm:t>
        <a:bodyPr/>
        <a:lstStyle/>
        <a:p>
          <a:endParaRPr lang="ru-RU"/>
        </a:p>
      </dgm:t>
    </dgm:pt>
    <dgm:pt modelId="{E7EA2E27-231E-4DB2-A404-1B9E47C4AA0F}" type="sibTrans" cxnId="{BC6DCB8F-A3AA-4B52-BCDA-DA6814D145C6}">
      <dgm:prSet/>
      <dgm:spPr/>
      <dgm:t>
        <a:bodyPr/>
        <a:lstStyle/>
        <a:p>
          <a:endParaRPr lang="ru-RU"/>
        </a:p>
      </dgm:t>
    </dgm:pt>
    <dgm:pt modelId="{9FD9EA41-E75A-49CC-B2C1-AD946C82AEFB}">
      <dgm:prSet custT="1"/>
      <dgm:spPr/>
      <dgm:t>
        <a:bodyPr/>
        <a:lstStyle/>
        <a:p>
          <a:r>
            <a:rPr lang="ru-RU" sz="1600" dirty="0" smtClean="0"/>
            <a:t>Жители муниципального образования должны быть проинформированы о проведении опроса граждан не менее чем за 10 дней до его проведения.</a:t>
          </a:r>
        </a:p>
      </dgm:t>
    </dgm:pt>
    <dgm:pt modelId="{ECD05671-39D5-4866-8469-8D821048D661}" type="parTrans" cxnId="{B37B2F4D-D8FB-49E8-BB69-AF6BCF24B898}">
      <dgm:prSet/>
      <dgm:spPr/>
      <dgm:t>
        <a:bodyPr/>
        <a:lstStyle/>
        <a:p>
          <a:endParaRPr lang="ru-RU"/>
        </a:p>
      </dgm:t>
    </dgm:pt>
    <dgm:pt modelId="{B6433E64-7A77-45E7-A037-9F7A809CEB85}" type="sibTrans" cxnId="{B37B2F4D-D8FB-49E8-BB69-AF6BCF24B898}">
      <dgm:prSet/>
      <dgm:spPr/>
      <dgm:t>
        <a:bodyPr/>
        <a:lstStyle/>
        <a:p>
          <a:endParaRPr lang="ru-RU"/>
        </a:p>
      </dgm:t>
    </dgm:pt>
    <dgm:pt modelId="{804890B1-72EA-4BF2-AC5E-8BCAE3BAE55B}" type="pres">
      <dgm:prSet presAssocID="{099637CA-8D92-4869-B9C7-1D07CCEA9687}" presName="linear" presStyleCnt="0">
        <dgm:presLayoutVars>
          <dgm:animLvl val="lvl"/>
          <dgm:resizeHandles val="exact"/>
        </dgm:presLayoutVars>
      </dgm:prSet>
      <dgm:spPr/>
      <dgm:t>
        <a:bodyPr/>
        <a:lstStyle/>
        <a:p>
          <a:endParaRPr lang="ru-RU"/>
        </a:p>
      </dgm:t>
    </dgm:pt>
    <dgm:pt modelId="{A4DEEEAE-6F06-4EF0-AC95-33948F305C15}" type="pres">
      <dgm:prSet presAssocID="{7EBC0EC0-E6EE-4DEC-BDAD-CCCA1524D917}" presName="parentText" presStyleLbl="node1" presStyleIdx="0" presStyleCnt="5">
        <dgm:presLayoutVars>
          <dgm:chMax val="0"/>
          <dgm:bulletEnabled val="1"/>
        </dgm:presLayoutVars>
      </dgm:prSet>
      <dgm:spPr/>
      <dgm:t>
        <a:bodyPr/>
        <a:lstStyle/>
        <a:p>
          <a:endParaRPr lang="ru-RU"/>
        </a:p>
      </dgm:t>
    </dgm:pt>
    <dgm:pt modelId="{78A2F5AE-DEEF-4704-B1E1-9ECA44FFAAD2}" type="pres">
      <dgm:prSet presAssocID="{F4D4CAF9-AA97-49C0-8751-238962CAA298}" presName="spacer" presStyleCnt="0"/>
      <dgm:spPr/>
    </dgm:pt>
    <dgm:pt modelId="{F42CEAFE-EED5-443A-9727-BF3A4B6FC5E9}" type="pres">
      <dgm:prSet presAssocID="{72A85EE3-FF4B-44F9-9C30-FCB4A5BE7936}" presName="parentText" presStyleLbl="node1" presStyleIdx="1" presStyleCnt="5">
        <dgm:presLayoutVars>
          <dgm:chMax val="0"/>
          <dgm:bulletEnabled val="1"/>
        </dgm:presLayoutVars>
      </dgm:prSet>
      <dgm:spPr/>
      <dgm:t>
        <a:bodyPr/>
        <a:lstStyle/>
        <a:p>
          <a:endParaRPr lang="ru-RU"/>
        </a:p>
      </dgm:t>
    </dgm:pt>
    <dgm:pt modelId="{984525BB-C88D-404D-BB39-585F38FC6492}" type="pres">
      <dgm:prSet presAssocID="{0EE65D2B-3A4F-4422-8C7F-41C77B91BFCE}" presName="spacer" presStyleCnt="0"/>
      <dgm:spPr/>
    </dgm:pt>
    <dgm:pt modelId="{56CD4022-BE58-4DD8-A92C-3F0A51B79E76}" type="pres">
      <dgm:prSet presAssocID="{BAAF3C1F-FF2E-454C-B551-2F93E3549243}" presName="parentText" presStyleLbl="node1" presStyleIdx="2" presStyleCnt="5">
        <dgm:presLayoutVars>
          <dgm:chMax val="0"/>
          <dgm:bulletEnabled val="1"/>
        </dgm:presLayoutVars>
      </dgm:prSet>
      <dgm:spPr/>
      <dgm:t>
        <a:bodyPr/>
        <a:lstStyle/>
        <a:p>
          <a:endParaRPr lang="ru-RU"/>
        </a:p>
      </dgm:t>
    </dgm:pt>
    <dgm:pt modelId="{2BFE8E9B-F018-4453-B4B9-C5224C917D8D}" type="pres">
      <dgm:prSet presAssocID="{5584B2E2-A337-4D57-9A23-0CC6922D92D3}" presName="spacer" presStyleCnt="0"/>
      <dgm:spPr/>
    </dgm:pt>
    <dgm:pt modelId="{A45104E3-9049-4790-8605-38D68B19BD8D}" type="pres">
      <dgm:prSet presAssocID="{EB493FD8-0A86-485E-88D4-5C624FD6C01A}" presName="parentText" presStyleLbl="node1" presStyleIdx="3" presStyleCnt="5">
        <dgm:presLayoutVars>
          <dgm:chMax val="0"/>
          <dgm:bulletEnabled val="1"/>
        </dgm:presLayoutVars>
      </dgm:prSet>
      <dgm:spPr/>
      <dgm:t>
        <a:bodyPr/>
        <a:lstStyle/>
        <a:p>
          <a:endParaRPr lang="ru-RU"/>
        </a:p>
      </dgm:t>
    </dgm:pt>
    <dgm:pt modelId="{0038316A-1291-4E36-84D5-E14F7380A41A}" type="pres">
      <dgm:prSet presAssocID="{E7EA2E27-231E-4DB2-A404-1B9E47C4AA0F}" presName="spacer" presStyleCnt="0"/>
      <dgm:spPr/>
    </dgm:pt>
    <dgm:pt modelId="{164CFBAB-DFAE-46BB-8A28-51C37A03231F}" type="pres">
      <dgm:prSet presAssocID="{9FD9EA41-E75A-49CC-B2C1-AD946C82AEFB}" presName="parentText" presStyleLbl="node1" presStyleIdx="4" presStyleCnt="5">
        <dgm:presLayoutVars>
          <dgm:chMax val="0"/>
          <dgm:bulletEnabled val="1"/>
        </dgm:presLayoutVars>
      </dgm:prSet>
      <dgm:spPr/>
      <dgm:t>
        <a:bodyPr/>
        <a:lstStyle/>
        <a:p>
          <a:endParaRPr lang="ru-RU"/>
        </a:p>
      </dgm:t>
    </dgm:pt>
  </dgm:ptLst>
  <dgm:cxnLst>
    <dgm:cxn modelId="{B3D828A4-2A07-41DC-9BFE-EEA16E276850}" srcId="{099637CA-8D92-4869-B9C7-1D07CCEA9687}" destId="{72A85EE3-FF4B-44F9-9C30-FCB4A5BE7936}" srcOrd="1" destOrd="0" parTransId="{FFCE611B-962A-4F61-BEFB-53190A79115D}" sibTransId="{0EE65D2B-3A4F-4422-8C7F-41C77B91BFCE}"/>
    <dgm:cxn modelId="{BBBC4138-E7F9-47DE-8FC4-D4412B88C899}" type="presOf" srcId="{BAAF3C1F-FF2E-454C-B551-2F93E3549243}" destId="{56CD4022-BE58-4DD8-A92C-3F0A51B79E76}" srcOrd="0" destOrd="0" presId="urn:microsoft.com/office/officeart/2005/8/layout/vList2"/>
    <dgm:cxn modelId="{BFE4D8F0-7BB0-4048-A75C-0ECCEEBAFED3}" type="presOf" srcId="{099637CA-8D92-4869-B9C7-1D07CCEA9687}" destId="{804890B1-72EA-4BF2-AC5E-8BCAE3BAE55B}" srcOrd="0" destOrd="0" presId="urn:microsoft.com/office/officeart/2005/8/layout/vList2"/>
    <dgm:cxn modelId="{BC6DCB8F-A3AA-4B52-BCDA-DA6814D145C6}" srcId="{099637CA-8D92-4869-B9C7-1D07CCEA9687}" destId="{EB493FD8-0A86-485E-88D4-5C624FD6C01A}" srcOrd="3" destOrd="0" parTransId="{18D00844-C330-42CE-A25E-41B03404B5F7}" sibTransId="{E7EA2E27-231E-4DB2-A404-1B9E47C4AA0F}"/>
    <dgm:cxn modelId="{FB6F0E1D-28B2-4BDE-ADB7-596E1D143556}" type="presOf" srcId="{72A85EE3-FF4B-44F9-9C30-FCB4A5BE7936}" destId="{F42CEAFE-EED5-443A-9727-BF3A4B6FC5E9}" srcOrd="0" destOrd="0" presId="urn:microsoft.com/office/officeart/2005/8/layout/vList2"/>
    <dgm:cxn modelId="{04C261FC-CE83-4335-81D9-2809045577A3}" srcId="{099637CA-8D92-4869-B9C7-1D07CCEA9687}" destId="{BAAF3C1F-FF2E-454C-B551-2F93E3549243}" srcOrd="2" destOrd="0" parTransId="{E6AB6ABD-B610-4D9A-A8D9-46D03E7FF8B2}" sibTransId="{5584B2E2-A337-4D57-9A23-0CC6922D92D3}"/>
    <dgm:cxn modelId="{B37B2F4D-D8FB-49E8-BB69-AF6BCF24B898}" srcId="{099637CA-8D92-4869-B9C7-1D07CCEA9687}" destId="{9FD9EA41-E75A-49CC-B2C1-AD946C82AEFB}" srcOrd="4" destOrd="0" parTransId="{ECD05671-39D5-4866-8469-8D821048D661}" sibTransId="{B6433E64-7A77-45E7-A037-9F7A809CEB85}"/>
    <dgm:cxn modelId="{42E20283-A8C2-4088-91B3-B05023127685}" type="presOf" srcId="{7EBC0EC0-E6EE-4DEC-BDAD-CCCA1524D917}" destId="{A4DEEEAE-6F06-4EF0-AC95-33948F305C15}" srcOrd="0" destOrd="0" presId="urn:microsoft.com/office/officeart/2005/8/layout/vList2"/>
    <dgm:cxn modelId="{F3216900-8DFB-4D24-99B7-644CAB0272A2}" type="presOf" srcId="{9FD9EA41-E75A-49CC-B2C1-AD946C82AEFB}" destId="{164CFBAB-DFAE-46BB-8A28-51C37A03231F}" srcOrd="0" destOrd="0" presId="urn:microsoft.com/office/officeart/2005/8/layout/vList2"/>
    <dgm:cxn modelId="{F3FD6C53-2F6A-4BC2-972D-85B18429F89D}" srcId="{099637CA-8D92-4869-B9C7-1D07CCEA9687}" destId="{7EBC0EC0-E6EE-4DEC-BDAD-CCCA1524D917}" srcOrd="0" destOrd="0" parTransId="{A12EA9B1-974D-4ACF-966D-D41D1F5C0549}" sibTransId="{F4D4CAF9-AA97-49C0-8751-238962CAA298}"/>
    <dgm:cxn modelId="{FD078CCE-1387-452E-8424-9D965B110868}" type="presOf" srcId="{EB493FD8-0A86-485E-88D4-5C624FD6C01A}" destId="{A45104E3-9049-4790-8605-38D68B19BD8D}" srcOrd="0" destOrd="0" presId="urn:microsoft.com/office/officeart/2005/8/layout/vList2"/>
    <dgm:cxn modelId="{1CF5A308-1E46-4DD6-A83D-B526251B03E6}" type="presParOf" srcId="{804890B1-72EA-4BF2-AC5E-8BCAE3BAE55B}" destId="{A4DEEEAE-6F06-4EF0-AC95-33948F305C15}" srcOrd="0" destOrd="0" presId="urn:microsoft.com/office/officeart/2005/8/layout/vList2"/>
    <dgm:cxn modelId="{39D70766-1459-4197-91AA-8502AD0B8751}" type="presParOf" srcId="{804890B1-72EA-4BF2-AC5E-8BCAE3BAE55B}" destId="{78A2F5AE-DEEF-4704-B1E1-9ECA44FFAAD2}" srcOrd="1" destOrd="0" presId="urn:microsoft.com/office/officeart/2005/8/layout/vList2"/>
    <dgm:cxn modelId="{5B18ED50-5AAD-45CC-AC26-3536E63CA419}" type="presParOf" srcId="{804890B1-72EA-4BF2-AC5E-8BCAE3BAE55B}" destId="{F42CEAFE-EED5-443A-9727-BF3A4B6FC5E9}" srcOrd="2" destOrd="0" presId="urn:microsoft.com/office/officeart/2005/8/layout/vList2"/>
    <dgm:cxn modelId="{FEC31BE8-DD6C-4CDD-A099-ABD1653237E3}" type="presParOf" srcId="{804890B1-72EA-4BF2-AC5E-8BCAE3BAE55B}" destId="{984525BB-C88D-404D-BB39-585F38FC6492}" srcOrd="3" destOrd="0" presId="urn:microsoft.com/office/officeart/2005/8/layout/vList2"/>
    <dgm:cxn modelId="{F004334A-07B2-49EF-8CA2-6E249B20D8A4}" type="presParOf" srcId="{804890B1-72EA-4BF2-AC5E-8BCAE3BAE55B}" destId="{56CD4022-BE58-4DD8-A92C-3F0A51B79E76}" srcOrd="4" destOrd="0" presId="urn:microsoft.com/office/officeart/2005/8/layout/vList2"/>
    <dgm:cxn modelId="{3F4E5CF7-C838-4FC9-8C5B-368220296249}" type="presParOf" srcId="{804890B1-72EA-4BF2-AC5E-8BCAE3BAE55B}" destId="{2BFE8E9B-F018-4453-B4B9-C5224C917D8D}" srcOrd="5" destOrd="0" presId="urn:microsoft.com/office/officeart/2005/8/layout/vList2"/>
    <dgm:cxn modelId="{419D1B13-53C2-4BAE-B3C2-82E1ACCFF4EE}" type="presParOf" srcId="{804890B1-72EA-4BF2-AC5E-8BCAE3BAE55B}" destId="{A45104E3-9049-4790-8605-38D68B19BD8D}" srcOrd="6" destOrd="0" presId="urn:microsoft.com/office/officeart/2005/8/layout/vList2"/>
    <dgm:cxn modelId="{44DAECF6-2399-4070-B2BF-651E8ADCD0C3}" type="presParOf" srcId="{804890B1-72EA-4BF2-AC5E-8BCAE3BAE55B}" destId="{0038316A-1291-4E36-84D5-E14F7380A41A}" srcOrd="7" destOrd="0" presId="urn:microsoft.com/office/officeart/2005/8/layout/vList2"/>
    <dgm:cxn modelId="{C2DB4EEE-0C2C-4D53-9925-E40AA7232667}" type="presParOf" srcId="{804890B1-72EA-4BF2-AC5E-8BCAE3BAE55B}" destId="{164CFBAB-DFAE-46BB-8A28-51C37A03231F}" srcOrd="8" destOrd="0" presId="urn:microsoft.com/office/officeart/2005/8/layout/vList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31.xml><?xml version="1.0" encoding="utf-8"?>
<dgm:dataModel xmlns:dgm="http://schemas.openxmlformats.org/drawingml/2006/diagram" xmlns:a="http://schemas.openxmlformats.org/drawingml/2006/main">
  <dgm:ptLst>
    <dgm:pt modelId="{C5D3DAF9-8453-4BAC-9004-A32D648A9C2C}" type="doc">
      <dgm:prSet loTypeId="urn:microsoft.com/office/officeart/2005/8/layout/hList6" loCatId="list" qsTypeId="urn:microsoft.com/office/officeart/2005/8/quickstyle/simple1" qsCatId="simple" csTypeId="urn:microsoft.com/office/officeart/2005/8/colors/accent2_1" csCatId="accent2" phldr="1"/>
      <dgm:spPr/>
      <dgm:t>
        <a:bodyPr/>
        <a:lstStyle/>
        <a:p>
          <a:endParaRPr lang="ru-RU"/>
        </a:p>
      </dgm:t>
    </dgm:pt>
    <dgm:pt modelId="{08A4943F-C910-4626-B3E0-652843DE9B44}">
      <dgm:prSet phldrT="[Текст]"/>
      <dgm:spPr/>
      <dgm:t>
        <a:bodyPr/>
        <a:lstStyle/>
        <a:p>
          <a:r>
            <a:rPr lang="ru-RU" dirty="0" smtClean="0"/>
            <a:t>Граждане имеют право на </a:t>
          </a:r>
          <a:r>
            <a:rPr lang="ru-RU" b="1" dirty="0" smtClean="0"/>
            <a:t>индивидуальные и коллективные обращения </a:t>
          </a:r>
          <a:r>
            <a:rPr lang="ru-RU" dirty="0" smtClean="0"/>
            <a:t>в органы местного самоуправления.</a:t>
          </a:r>
          <a:endParaRPr lang="ru-RU" dirty="0"/>
        </a:p>
      </dgm:t>
    </dgm:pt>
    <dgm:pt modelId="{60DB5FAD-85E8-4560-81DD-C19FD3A0A8B7}" type="parTrans" cxnId="{E988246D-FFDA-438E-B151-09800B53AF39}">
      <dgm:prSet/>
      <dgm:spPr/>
      <dgm:t>
        <a:bodyPr/>
        <a:lstStyle/>
        <a:p>
          <a:endParaRPr lang="ru-RU"/>
        </a:p>
      </dgm:t>
    </dgm:pt>
    <dgm:pt modelId="{F7159B3A-F9EE-4F08-8D2A-801F84361F08}" type="sibTrans" cxnId="{E988246D-FFDA-438E-B151-09800B53AF39}">
      <dgm:prSet/>
      <dgm:spPr/>
      <dgm:t>
        <a:bodyPr/>
        <a:lstStyle/>
        <a:p>
          <a:endParaRPr lang="ru-RU"/>
        </a:p>
      </dgm:t>
    </dgm:pt>
    <dgm:pt modelId="{68661B5E-41A0-4107-934D-CAE88481BEE4}">
      <dgm:prSet/>
      <dgm:spPr/>
      <dgm:t>
        <a:bodyPr/>
        <a:lstStyle/>
        <a:p>
          <a:r>
            <a:rPr lang="ru-RU" dirty="0" smtClean="0"/>
            <a:t>Обращения граждан подлежат рассмотрению в порядке и сроки, установленные Федеральным законом от 2 мая 2006 года N 59-ФЗ "О порядке рассмотрения обращений граждан Российской Федерации".</a:t>
          </a:r>
          <a:endParaRPr lang="ru-RU" dirty="0"/>
        </a:p>
      </dgm:t>
    </dgm:pt>
    <dgm:pt modelId="{F4B58AE7-26F9-4C01-972A-06A0A2950FF4}" type="parTrans" cxnId="{9CD8DFA4-9558-46A1-AEBC-0A86A4F2C329}">
      <dgm:prSet/>
      <dgm:spPr/>
      <dgm:t>
        <a:bodyPr/>
        <a:lstStyle/>
        <a:p>
          <a:endParaRPr lang="ru-RU"/>
        </a:p>
      </dgm:t>
    </dgm:pt>
    <dgm:pt modelId="{CF6EA452-6799-4F84-8B3E-77F384A4ADDB}" type="sibTrans" cxnId="{9CD8DFA4-9558-46A1-AEBC-0A86A4F2C329}">
      <dgm:prSet/>
      <dgm:spPr/>
      <dgm:t>
        <a:bodyPr/>
        <a:lstStyle/>
        <a:p>
          <a:endParaRPr lang="ru-RU"/>
        </a:p>
      </dgm:t>
    </dgm:pt>
    <dgm:pt modelId="{F4B00170-097F-4D7E-A45D-97EF328C45B4}">
      <dgm:prSet/>
      <dgm:spPr/>
      <dgm:t>
        <a:bodyPr/>
        <a:lstStyle/>
        <a:p>
          <a:r>
            <a:rPr lang="ru-RU" dirty="0" smtClean="0"/>
            <a:t>За нарушение порядка и сроков рассмотрения обращений граждан должностные лица местного самоуправления несут ответственность в соответствии с законодательством Российской Федерации.</a:t>
          </a:r>
          <a:endParaRPr lang="ru-RU" dirty="0"/>
        </a:p>
      </dgm:t>
    </dgm:pt>
    <dgm:pt modelId="{03C94DFB-8F56-43F8-A5FA-9605729A7309}" type="parTrans" cxnId="{BF619FF3-44A1-4277-B92E-A564AF995356}">
      <dgm:prSet/>
      <dgm:spPr/>
      <dgm:t>
        <a:bodyPr/>
        <a:lstStyle/>
        <a:p>
          <a:endParaRPr lang="ru-RU"/>
        </a:p>
      </dgm:t>
    </dgm:pt>
    <dgm:pt modelId="{63F3A3A8-D165-4E66-8371-4A34CD1F4C95}" type="sibTrans" cxnId="{BF619FF3-44A1-4277-B92E-A564AF995356}">
      <dgm:prSet/>
      <dgm:spPr/>
      <dgm:t>
        <a:bodyPr/>
        <a:lstStyle/>
        <a:p>
          <a:endParaRPr lang="ru-RU"/>
        </a:p>
      </dgm:t>
    </dgm:pt>
    <dgm:pt modelId="{1E82BA9F-34D9-4494-8FA5-2DAB45795F4B}" type="pres">
      <dgm:prSet presAssocID="{C5D3DAF9-8453-4BAC-9004-A32D648A9C2C}" presName="Name0" presStyleCnt="0">
        <dgm:presLayoutVars>
          <dgm:dir/>
          <dgm:resizeHandles val="exact"/>
        </dgm:presLayoutVars>
      </dgm:prSet>
      <dgm:spPr/>
      <dgm:t>
        <a:bodyPr/>
        <a:lstStyle/>
        <a:p>
          <a:endParaRPr lang="ru-RU"/>
        </a:p>
      </dgm:t>
    </dgm:pt>
    <dgm:pt modelId="{331610CA-B7B3-4A5B-A736-61F1A1888968}" type="pres">
      <dgm:prSet presAssocID="{08A4943F-C910-4626-B3E0-652843DE9B44}" presName="node" presStyleLbl="node1" presStyleIdx="0" presStyleCnt="3">
        <dgm:presLayoutVars>
          <dgm:bulletEnabled val="1"/>
        </dgm:presLayoutVars>
      </dgm:prSet>
      <dgm:spPr/>
      <dgm:t>
        <a:bodyPr/>
        <a:lstStyle/>
        <a:p>
          <a:endParaRPr lang="ru-RU"/>
        </a:p>
      </dgm:t>
    </dgm:pt>
    <dgm:pt modelId="{91F3C1FB-7E05-4082-B009-B05777FD74DE}" type="pres">
      <dgm:prSet presAssocID="{F7159B3A-F9EE-4F08-8D2A-801F84361F08}" presName="sibTrans" presStyleCnt="0"/>
      <dgm:spPr/>
    </dgm:pt>
    <dgm:pt modelId="{B91E0C19-111E-4574-8541-792A7E400DFB}" type="pres">
      <dgm:prSet presAssocID="{68661B5E-41A0-4107-934D-CAE88481BEE4}" presName="node" presStyleLbl="node1" presStyleIdx="1" presStyleCnt="3">
        <dgm:presLayoutVars>
          <dgm:bulletEnabled val="1"/>
        </dgm:presLayoutVars>
      </dgm:prSet>
      <dgm:spPr/>
      <dgm:t>
        <a:bodyPr/>
        <a:lstStyle/>
        <a:p>
          <a:endParaRPr lang="ru-RU"/>
        </a:p>
      </dgm:t>
    </dgm:pt>
    <dgm:pt modelId="{190F7436-F4B1-42DE-801E-ACED997D5733}" type="pres">
      <dgm:prSet presAssocID="{CF6EA452-6799-4F84-8B3E-77F384A4ADDB}" presName="sibTrans" presStyleCnt="0"/>
      <dgm:spPr/>
    </dgm:pt>
    <dgm:pt modelId="{5C8B9A62-476D-4AD0-AFC2-67A5B9CC0AD2}" type="pres">
      <dgm:prSet presAssocID="{F4B00170-097F-4D7E-A45D-97EF328C45B4}" presName="node" presStyleLbl="node1" presStyleIdx="2" presStyleCnt="3">
        <dgm:presLayoutVars>
          <dgm:bulletEnabled val="1"/>
        </dgm:presLayoutVars>
      </dgm:prSet>
      <dgm:spPr/>
      <dgm:t>
        <a:bodyPr/>
        <a:lstStyle/>
        <a:p>
          <a:endParaRPr lang="ru-RU"/>
        </a:p>
      </dgm:t>
    </dgm:pt>
  </dgm:ptLst>
  <dgm:cxnLst>
    <dgm:cxn modelId="{0D058DD8-B704-4EB4-B357-5BAFC9A90C0F}" type="presOf" srcId="{C5D3DAF9-8453-4BAC-9004-A32D648A9C2C}" destId="{1E82BA9F-34D9-4494-8FA5-2DAB45795F4B}" srcOrd="0" destOrd="0" presId="urn:microsoft.com/office/officeart/2005/8/layout/hList6"/>
    <dgm:cxn modelId="{0FD006A9-A5CF-47FE-B800-C47FA10FEEF0}" type="presOf" srcId="{68661B5E-41A0-4107-934D-CAE88481BEE4}" destId="{B91E0C19-111E-4574-8541-792A7E400DFB}" srcOrd="0" destOrd="0" presId="urn:microsoft.com/office/officeart/2005/8/layout/hList6"/>
    <dgm:cxn modelId="{E988246D-FFDA-438E-B151-09800B53AF39}" srcId="{C5D3DAF9-8453-4BAC-9004-A32D648A9C2C}" destId="{08A4943F-C910-4626-B3E0-652843DE9B44}" srcOrd="0" destOrd="0" parTransId="{60DB5FAD-85E8-4560-81DD-C19FD3A0A8B7}" sibTransId="{F7159B3A-F9EE-4F08-8D2A-801F84361F08}"/>
    <dgm:cxn modelId="{97B9A7B4-7768-4D04-9034-A7B3C72E686E}" type="presOf" srcId="{F4B00170-097F-4D7E-A45D-97EF328C45B4}" destId="{5C8B9A62-476D-4AD0-AFC2-67A5B9CC0AD2}" srcOrd="0" destOrd="0" presId="urn:microsoft.com/office/officeart/2005/8/layout/hList6"/>
    <dgm:cxn modelId="{BF619FF3-44A1-4277-B92E-A564AF995356}" srcId="{C5D3DAF9-8453-4BAC-9004-A32D648A9C2C}" destId="{F4B00170-097F-4D7E-A45D-97EF328C45B4}" srcOrd="2" destOrd="0" parTransId="{03C94DFB-8F56-43F8-A5FA-9605729A7309}" sibTransId="{63F3A3A8-D165-4E66-8371-4A34CD1F4C95}"/>
    <dgm:cxn modelId="{E4BC8183-633C-44DE-93C8-1FB32AC09D64}" type="presOf" srcId="{08A4943F-C910-4626-B3E0-652843DE9B44}" destId="{331610CA-B7B3-4A5B-A736-61F1A1888968}" srcOrd="0" destOrd="0" presId="urn:microsoft.com/office/officeart/2005/8/layout/hList6"/>
    <dgm:cxn modelId="{9CD8DFA4-9558-46A1-AEBC-0A86A4F2C329}" srcId="{C5D3DAF9-8453-4BAC-9004-A32D648A9C2C}" destId="{68661B5E-41A0-4107-934D-CAE88481BEE4}" srcOrd="1" destOrd="0" parTransId="{F4B58AE7-26F9-4C01-972A-06A0A2950FF4}" sibTransId="{CF6EA452-6799-4F84-8B3E-77F384A4ADDB}"/>
    <dgm:cxn modelId="{AB614075-B6D7-4398-978D-44AFA2F3A829}" type="presParOf" srcId="{1E82BA9F-34D9-4494-8FA5-2DAB45795F4B}" destId="{331610CA-B7B3-4A5B-A736-61F1A1888968}" srcOrd="0" destOrd="0" presId="urn:microsoft.com/office/officeart/2005/8/layout/hList6"/>
    <dgm:cxn modelId="{BC0C3159-B8A3-40E6-822E-52CF87FEBBDF}" type="presParOf" srcId="{1E82BA9F-34D9-4494-8FA5-2DAB45795F4B}" destId="{91F3C1FB-7E05-4082-B009-B05777FD74DE}" srcOrd="1" destOrd="0" presId="urn:microsoft.com/office/officeart/2005/8/layout/hList6"/>
    <dgm:cxn modelId="{0BBA04E8-8135-48E2-983A-065E97C19B3F}" type="presParOf" srcId="{1E82BA9F-34D9-4494-8FA5-2DAB45795F4B}" destId="{B91E0C19-111E-4574-8541-792A7E400DFB}" srcOrd="2" destOrd="0" presId="urn:microsoft.com/office/officeart/2005/8/layout/hList6"/>
    <dgm:cxn modelId="{0A0BA5D0-DDF7-42C7-A819-39579A51CA21}" type="presParOf" srcId="{1E82BA9F-34D9-4494-8FA5-2DAB45795F4B}" destId="{190F7436-F4B1-42DE-801E-ACED997D5733}" srcOrd="3" destOrd="0" presId="urn:microsoft.com/office/officeart/2005/8/layout/hList6"/>
    <dgm:cxn modelId="{3F8E2949-9140-4EE9-8278-3069F4087B96}" type="presParOf" srcId="{1E82BA9F-34D9-4494-8FA5-2DAB45795F4B}" destId="{5C8B9A62-476D-4AD0-AFC2-67A5B9CC0AD2}" srcOrd="4" destOrd="0" presId="urn:microsoft.com/office/officeart/2005/8/layout/hList6"/>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474F5F7B-DC75-4D79-90B8-7931B2B37956}" type="doc">
      <dgm:prSet loTypeId="urn:microsoft.com/office/officeart/2005/8/layout/default#4" loCatId="list" qsTypeId="urn:microsoft.com/office/officeart/2005/8/quickstyle/simple1" qsCatId="simple" csTypeId="urn:microsoft.com/office/officeart/2005/8/colors/accent2_1" csCatId="accent2" phldr="1"/>
      <dgm:spPr/>
      <dgm:t>
        <a:bodyPr/>
        <a:lstStyle/>
        <a:p>
          <a:endParaRPr lang="ru-RU"/>
        </a:p>
      </dgm:t>
    </dgm:pt>
    <dgm:pt modelId="{32BF5771-114F-4C34-B941-48A9E7CFBC9F}">
      <dgm:prSet phldrT="[Текст]"/>
      <dgm:spPr/>
      <dgm:t>
        <a:bodyPr/>
        <a:lstStyle/>
        <a:p>
          <a:r>
            <a:rPr lang="ru-RU" b="1" dirty="0" smtClean="0"/>
            <a:t>Референдум</a:t>
          </a:r>
          <a:r>
            <a:rPr lang="ru-RU" dirty="0" smtClean="0"/>
            <a:t> - это форма прямого волеизъявления граждан Российской Федерации по наиболее важным вопросам государственного и местного значения в целях принятия решений, осуществляемого посредством голосования граждан Российской Федерации, обладающих правом на участие в референдуме. </a:t>
          </a:r>
          <a:endParaRPr lang="ru-RU" dirty="0"/>
        </a:p>
      </dgm:t>
    </dgm:pt>
    <dgm:pt modelId="{59D353DD-C4AF-4D3B-BDE2-9D3DE29F7D91}" type="parTrans" cxnId="{1393BF2E-0854-4FCF-AD3D-771410F9A572}">
      <dgm:prSet/>
      <dgm:spPr/>
      <dgm:t>
        <a:bodyPr/>
        <a:lstStyle/>
        <a:p>
          <a:endParaRPr lang="ru-RU"/>
        </a:p>
      </dgm:t>
    </dgm:pt>
    <dgm:pt modelId="{CDB0CF2D-4FEF-4C31-A953-4421C3AE7CBC}" type="sibTrans" cxnId="{1393BF2E-0854-4FCF-AD3D-771410F9A572}">
      <dgm:prSet/>
      <dgm:spPr/>
      <dgm:t>
        <a:bodyPr/>
        <a:lstStyle/>
        <a:p>
          <a:endParaRPr lang="ru-RU"/>
        </a:p>
      </dgm:t>
    </dgm:pt>
    <dgm:pt modelId="{6C20C091-F071-4892-861B-48BC87F5F160}">
      <dgm:prSet/>
      <dgm:spPr/>
      <dgm:t>
        <a:bodyPr/>
        <a:lstStyle/>
        <a:p>
          <a:r>
            <a:rPr lang="ru-RU" b="1" dirty="0" smtClean="0"/>
            <a:t>Местный референдум </a:t>
          </a:r>
          <a:r>
            <a:rPr lang="ru-RU" dirty="0" smtClean="0"/>
            <a:t>- </a:t>
          </a:r>
          <a:r>
            <a:rPr lang="ru-RU" altLang="ru-RU" dirty="0" smtClean="0">
              <a:ea typeface="Calibri" panose="020F0502020204030204" pitchFamily="34" charset="0"/>
              <a:cs typeface="Arial" panose="020B0604020202020204" pitchFamily="34" charset="0"/>
            </a:rPr>
            <a:t>референдум, проводимый в соответствии с Конституцией РФ, настоящим ФЗ, иными федеральными </a:t>
          </a:r>
          <a:r>
            <a:rPr lang="ru-RU" altLang="ru-RU" dirty="0" smtClean="0">
              <a:ea typeface="Calibri" panose="020F0502020204030204" pitchFamily="34" charset="0"/>
              <a:cs typeface="Times New Roman" panose="02020603050405020304" pitchFamily="18" charset="0"/>
            </a:rPr>
            <a:t>законами</a:t>
          </a:r>
          <a:r>
            <a:rPr lang="ru-RU" altLang="ru-RU" dirty="0" smtClean="0">
              <a:ea typeface="Calibri" panose="020F0502020204030204" pitchFamily="34" charset="0"/>
              <a:cs typeface="Arial" panose="020B0604020202020204" pitchFamily="34" charset="0"/>
            </a:rPr>
            <a:t>, конституцией (уставом), законом субъекта РФ, уставом муниципального образования среди обладающих правом на участие в референдуме граждан РФ, место жительства которых расположено в границах муниципального образования.</a:t>
          </a:r>
          <a:r>
            <a:rPr lang="ru-RU" dirty="0" smtClean="0"/>
            <a:t> </a:t>
          </a:r>
          <a:endParaRPr lang="ru-RU" dirty="0"/>
        </a:p>
      </dgm:t>
    </dgm:pt>
    <dgm:pt modelId="{CBD50659-7295-4AA2-B35D-D7B3862B34E1}" type="parTrans" cxnId="{5EFF19DA-92FF-424E-B5AB-2BA7B3E8001D}">
      <dgm:prSet/>
      <dgm:spPr/>
      <dgm:t>
        <a:bodyPr/>
        <a:lstStyle/>
        <a:p>
          <a:endParaRPr lang="ru-RU"/>
        </a:p>
      </dgm:t>
    </dgm:pt>
    <dgm:pt modelId="{2E99059E-4250-4F13-B6E5-2A25974118DA}" type="sibTrans" cxnId="{5EFF19DA-92FF-424E-B5AB-2BA7B3E8001D}">
      <dgm:prSet/>
      <dgm:spPr/>
      <dgm:t>
        <a:bodyPr/>
        <a:lstStyle/>
        <a:p>
          <a:endParaRPr lang="ru-RU"/>
        </a:p>
      </dgm:t>
    </dgm:pt>
    <dgm:pt modelId="{55F83155-6EE3-4AA1-A636-4FC55229D617}" type="pres">
      <dgm:prSet presAssocID="{474F5F7B-DC75-4D79-90B8-7931B2B37956}" presName="diagram" presStyleCnt="0">
        <dgm:presLayoutVars>
          <dgm:dir/>
          <dgm:resizeHandles val="exact"/>
        </dgm:presLayoutVars>
      </dgm:prSet>
      <dgm:spPr/>
      <dgm:t>
        <a:bodyPr/>
        <a:lstStyle/>
        <a:p>
          <a:endParaRPr lang="ru-RU"/>
        </a:p>
      </dgm:t>
    </dgm:pt>
    <dgm:pt modelId="{748CF716-4416-4D0B-A281-973DE3E04B0C}" type="pres">
      <dgm:prSet presAssocID="{32BF5771-114F-4C34-B941-48A9E7CFBC9F}" presName="node" presStyleLbl="node1" presStyleIdx="0" presStyleCnt="2" custScaleY="174041">
        <dgm:presLayoutVars>
          <dgm:bulletEnabled val="1"/>
        </dgm:presLayoutVars>
      </dgm:prSet>
      <dgm:spPr/>
      <dgm:t>
        <a:bodyPr/>
        <a:lstStyle/>
        <a:p>
          <a:endParaRPr lang="ru-RU"/>
        </a:p>
      </dgm:t>
    </dgm:pt>
    <dgm:pt modelId="{46491AC1-0D42-4EB4-9619-196D8C36AF21}" type="pres">
      <dgm:prSet presAssocID="{CDB0CF2D-4FEF-4C31-A953-4421C3AE7CBC}" presName="sibTrans" presStyleCnt="0"/>
      <dgm:spPr/>
    </dgm:pt>
    <dgm:pt modelId="{189F1701-96A5-492B-9A38-D24544939F30}" type="pres">
      <dgm:prSet presAssocID="{6C20C091-F071-4892-861B-48BC87F5F160}" presName="node" presStyleLbl="node1" presStyleIdx="1" presStyleCnt="2" custScaleY="173039">
        <dgm:presLayoutVars>
          <dgm:bulletEnabled val="1"/>
        </dgm:presLayoutVars>
      </dgm:prSet>
      <dgm:spPr/>
      <dgm:t>
        <a:bodyPr/>
        <a:lstStyle/>
        <a:p>
          <a:endParaRPr lang="ru-RU"/>
        </a:p>
      </dgm:t>
    </dgm:pt>
  </dgm:ptLst>
  <dgm:cxnLst>
    <dgm:cxn modelId="{1393BF2E-0854-4FCF-AD3D-771410F9A572}" srcId="{474F5F7B-DC75-4D79-90B8-7931B2B37956}" destId="{32BF5771-114F-4C34-B941-48A9E7CFBC9F}" srcOrd="0" destOrd="0" parTransId="{59D353DD-C4AF-4D3B-BDE2-9D3DE29F7D91}" sibTransId="{CDB0CF2D-4FEF-4C31-A953-4421C3AE7CBC}"/>
    <dgm:cxn modelId="{E17A0560-38B7-46EE-9E2A-9C49CF26A3A9}" type="presOf" srcId="{6C20C091-F071-4892-861B-48BC87F5F160}" destId="{189F1701-96A5-492B-9A38-D24544939F30}" srcOrd="0" destOrd="0" presId="urn:microsoft.com/office/officeart/2005/8/layout/default#4"/>
    <dgm:cxn modelId="{0BAD77CF-618D-41C3-8EE9-943D650281E3}" type="presOf" srcId="{474F5F7B-DC75-4D79-90B8-7931B2B37956}" destId="{55F83155-6EE3-4AA1-A636-4FC55229D617}" srcOrd="0" destOrd="0" presId="urn:microsoft.com/office/officeart/2005/8/layout/default#4"/>
    <dgm:cxn modelId="{5EFF19DA-92FF-424E-B5AB-2BA7B3E8001D}" srcId="{474F5F7B-DC75-4D79-90B8-7931B2B37956}" destId="{6C20C091-F071-4892-861B-48BC87F5F160}" srcOrd="1" destOrd="0" parTransId="{CBD50659-7295-4AA2-B35D-D7B3862B34E1}" sibTransId="{2E99059E-4250-4F13-B6E5-2A25974118DA}"/>
    <dgm:cxn modelId="{205E7C27-EEC6-40DC-B894-B8932100B1E7}" type="presOf" srcId="{32BF5771-114F-4C34-B941-48A9E7CFBC9F}" destId="{748CF716-4416-4D0B-A281-973DE3E04B0C}" srcOrd="0" destOrd="0" presId="urn:microsoft.com/office/officeart/2005/8/layout/default#4"/>
    <dgm:cxn modelId="{807A220B-E3A7-4435-AEED-3118A942D76C}" type="presParOf" srcId="{55F83155-6EE3-4AA1-A636-4FC55229D617}" destId="{748CF716-4416-4D0B-A281-973DE3E04B0C}" srcOrd="0" destOrd="0" presId="urn:microsoft.com/office/officeart/2005/8/layout/default#4"/>
    <dgm:cxn modelId="{40E48453-6AE6-458B-83E5-28B5363AE2C4}" type="presParOf" srcId="{55F83155-6EE3-4AA1-A636-4FC55229D617}" destId="{46491AC1-0D42-4EB4-9619-196D8C36AF21}" srcOrd="1" destOrd="0" presId="urn:microsoft.com/office/officeart/2005/8/layout/default#4"/>
    <dgm:cxn modelId="{CBA982F8-EF31-4E79-AC24-5B0546F9ECD4}" type="presParOf" srcId="{55F83155-6EE3-4AA1-A636-4FC55229D617}" destId="{189F1701-96A5-492B-9A38-D24544939F30}" srcOrd="2" destOrd="0" presId="urn:microsoft.com/office/officeart/2005/8/layout/default#4"/>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08A9D577-CB73-4747-8290-FFCCA4DCDF10}" type="doc">
      <dgm:prSet loTypeId="urn:microsoft.com/office/officeart/2005/8/layout/hList6" loCatId="list" qsTypeId="urn:microsoft.com/office/officeart/2005/8/quickstyle/simple1" qsCatId="simple" csTypeId="urn:microsoft.com/office/officeart/2005/8/colors/accent2_1" csCatId="accent2" phldr="1"/>
      <dgm:spPr/>
      <dgm:t>
        <a:bodyPr/>
        <a:lstStyle/>
        <a:p>
          <a:endParaRPr lang="ru-RU"/>
        </a:p>
      </dgm:t>
    </dgm:pt>
    <dgm:pt modelId="{2662F041-7D0D-40A1-853C-1AF680DC268F}">
      <dgm:prSet phldrT="[Текст]" custT="1"/>
      <dgm:spPr/>
      <dgm:t>
        <a:bodyPr/>
        <a:lstStyle/>
        <a:p>
          <a:r>
            <a:rPr lang="ru-RU" sz="2000" dirty="0" smtClean="0"/>
            <a:t>Проводится в целях решения </a:t>
          </a:r>
          <a:r>
            <a:rPr lang="ru-RU" sz="2000" b="1" i="1" dirty="0" smtClean="0"/>
            <a:t>непосредственно населением </a:t>
          </a:r>
          <a:r>
            <a:rPr lang="ru-RU" sz="2000" dirty="0" smtClean="0"/>
            <a:t>вопросов местного значения.</a:t>
          </a:r>
          <a:endParaRPr lang="ru-RU" sz="2000" dirty="0"/>
        </a:p>
      </dgm:t>
    </dgm:pt>
    <dgm:pt modelId="{A890D777-1E43-4515-8F2D-17EE03C3F593}" type="parTrans" cxnId="{811ECDAE-C894-4033-B7E5-647D874842CD}">
      <dgm:prSet/>
      <dgm:spPr/>
      <dgm:t>
        <a:bodyPr/>
        <a:lstStyle/>
        <a:p>
          <a:endParaRPr lang="ru-RU"/>
        </a:p>
      </dgm:t>
    </dgm:pt>
    <dgm:pt modelId="{7BAF2EA7-00A5-4F4D-AF55-BE089F8579C4}" type="sibTrans" cxnId="{811ECDAE-C894-4033-B7E5-647D874842CD}">
      <dgm:prSet/>
      <dgm:spPr/>
      <dgm:t>
        <a:bodyPr/>
        <a:lstStyle/>
        <a:p>
          <a:endParaRPr lang="ru-RU"/>
        </a:p>
      </dgm:t>
    </dgm:pt>
    <dgm:pt modelId="{ECC4E88C-6931-40C2-A7F6-A3EE499B6CC1}">
      <dgm:prSet custT="1"/>
      <dgm:spPr/>
      <dgm:t>
        <a:bodyPr/>
        <a:lstStyle/>
        <a:p>
          <a:r>
            <a:rPr lang="ru-RU" sz="2000" dirty="0" smtClean="0"/>
            <a:t>Местный референдум может проводиться на </a:t>
          </a:r>
          <a:r>
            <a:rPr lang="ru-RU" sz="2000" b="1" i="1" dirty="0" smtClean="0"/>
            <a:t>всей территории </a:t>
          </a:r>
          <a:r>
            <a:rPr lang="ru-RU" sz="2000" dirty="0" smtClean="0"/>
            <a:t>муниципального образования.</a:t>
          </a:r>
          <a:endParaRPr lang="ru-RU" sz="2000" dirty="0"/>
        </a:p>
      </dgm:t>
    </dgm:pt>
    <dgm:pt modelId="{B8A015EB-DFBE-4796-B3BC-778A29078C7F}" type="parTrans" cxnId="{28A39481-2EE3-407D-B399-3D2D8C92D657}">
      <dgm:prSet/>
      <dgm:spPr/>
      <dgm:t>
        <a:bodyPr/>
        <a:lstStyle/>
        <a:p>
          <a:endParaRPr lang="ru-RU"/>
        </a:p>
      </dgm:t>
    </dgm:pt>
    <dgm:pt modelId="{AF18C154-DE5B-4D4B-B36B-5FADBD311283}" type="sibTrans" cxnId="{28A39481-2EE3-407D-B399-3D2D8C92D657}">
      <dgm:prSet/>
      <dgm:spPr/>
      <dgm:t>
        <a:bodyPr/>
        <a:lstStyle/>
        <a:p>
          <a:endParaRPr lang="ru-RU"/>
        </a:p>
      </dgm:t>
    </dgm:pt>
    <dgm:pt modelId="{6E49A839-4205-4559-97CD-3E81CFF8C36C}">
      <dgm:prSet custT="1"/>
      <dgm:spPr/>
      <dgm:t>
        <a:bodyPr/>
        <a:lstStyle/>
        <a:p>
          <a:r>
            <a:rPr lang="ru-RU" sz="2000" dirty="0" smtClean="0"/>
            <a:t>В местном референдуме имеют право участвовать </a:t>
          </a:r>
          <a:r>
            <a:rPr lang="ru-RU" sz="2000" b="1" i="1" dirty="0" smtClean="0"/>
            <a:t>граждане </a:t>
          </a:r>
          <a:r>
            <a:rPr lang="ru-RU" sz="2000" dirty="0" smtClean="0"/>
            <a:t>Российской Федерации, место жительства которых </a:t>
          </a:r>
          <a:r>
            <a:rPr lang="ru-RU" sz="2000" b="1" i="1" dirty="0" smtClean="0"/>
            <a:t>расположено в границах </a:t>
          </a:r>
          <a:r>
            <a:rPr lang="ru-RU" sz="2000" dirty="0" smtClean="0"/>
            <a:t>муниципального образования. </a:t>
          </a:r>
        </a:p>
      </dgm:t>
    </dgm:pt>
    <dgm:pt modelId="{8B360D8C-FBEA-48BD-94DD-FE32C2B19F88}" type="parTrans" cxnId="{368875F5-4DAC-48A9-A33E-721DFF37E08D}">
      <dgm:prSet/>
      <dgm:spPr/>
      <dgm:t>
        <a:bodyPr/>
        <a:lstStyle/>
        <a:p>
          <a:endParaRPr lang="ru-RU"/>
        </a:p>
      </dgm:t>
    </dgm:pt>
    <dgm:pt modelId="{B888CEDA-B1EC-4077-B711-67796B545664}" type="sibTrans" cxnId="{368875F5-4DAC-48A9-A33E-721DFF37E08D}">
      <dgm:prSet/>
      <dgm:spPr/>
      <dgm:t>
        <a:bodyPr/>
        <a:lstStyle/>
        <a:p>
          <a:endParaRPr lang="ru-RU"/>
        </a:p>
      </dgm:t>
    </dgm:pt>
    <dgm:pt modelId="{53FF49E2-F40E-414F-A19B-7F6E88F05028}">
      <dgm:prSet custT="1"/>
      <dgm:spPr/>
      <dgm:t>
        <a:bodyPr/>
        <a:lstStyle/>
        <a:p>
          <a:r>
            <a:rPr lang="ru-RU" sz="2000" dirty="0" smtClean="0"/>
            <a:t>Граждане Российской Федерации участвуют в местном референдуме на основе </a:t>
          </a:r>
          <a:r>
            <a:rPr lang="ru-RU" sz="2000" b="1" i="1" dirty="0" smtClean="0"/>
            <a:t>всеобщего равного и прямого </a:t>
          </a:r>
          <a:r>
            <a:rPr lang="ru-RU" sz="2000" dirty="0" smtClean="0"/>
            <a:t>волеизъявления при </a:t>
          </a:r>
          <a:r>
            <a:rPr lang="ru-RU" sz="2000" b="1" i="1" dirty="0" smtClean="0"/>
            <a:t>тайном голосовании</a:t>
          </a:r>
          <a:r>
            <a:rPr lang="ru-RU" sz="2000" dirty="0" smtClean="0"/>
            <a:t>.</a:t>
          </a:r>
          <a:endParaRPr lang="ru-RU" sz="2000" dirty="0"/>
        </a:p>
      </dgm:t>
    </dgm:pt>
    <dgm:pt modelId="{14AB52CD-14DE-404D-9633-269F3B2978EC}" type="parTrans" cxnId="{47FA60AC-681A-4C75-AF6F-17B6DC0764E5}">
      <dgm:prSet/>
      <dgm:spPr/>
      <dgm:t>
        <a:bodyPr/>
        <a:lstStyle/>
        <a:p>
          <a:endParaRPr lang="ru-RU"/>
        </a:p>
      </dgm:t>
    </dgm:pt>
    <dgm:pt modelId="{1DFA02DE-8FA7-4D8C-86F3-A1C4C1BC9004}" type="sibTrans" cxnId="{47FA60AC-681A-4C75-AF6F-17B6DC0764E5}">
      <dgm:prSet/>
      <dgm:spPr/>
      <dgm:t>
        <a:bodyPr/>
        <a:lstStyle/>
        <a:p>
          <a:endParaRPr lang="ru-RU"/>
        </a:p>
      </dgm:t>
    </dgm:pt>
    <dgm:pt modelId="{6616A765-2570-4A64-BFE2-559AD4E4F15B}">
      <dgm:prSet custT="1"/>
      <dgm:spPr/>
      <dgm:t>
        <a:bodyPr/>
        <a:lstStyle/>
        <a:p>
          <a:r>
            <a:rPr lang="ru-RU" sz="2000" dirty="0" smtClean="0"/>
            <a:t>Решение, принятое на референдуме, является </a:t>
          </a:r>
          <a:r>
            <a:rPr lang="ru-RU" sz="2000" b="1" i="1" dirty="0" smtClean="0"/>
            <a:t>обязательным и не нуждается в дополнительном утверждении</a:t>
          </a:r>
          <a:r>
            <a:rPr lang="ru-RU" sz="2000" dirty="0" smtClean="0"/>
            <a:t>.</a:t>
          </a:r>
          <a:endParaRPr lang="ru-RU" sz="2000" dirty="0"/>
        </a:p>
      </dgm:t>
    </dgm:pt>
    <dgm:pt modelId="{BDE8E356-25E7-439C-BA4C-F313C572E7E9}" type="parTrans" cxnId="{014F9B2D-D72A-4127-8A42-A3FD5FC47615}">
      <dgm:prSet/>
      <dgm:spPr/>
      <dgm:t>
        <a:bodyPr/>
        <a:lstStyle/>
        <a:p>
          <a:endParaRPr lang="ru-RU"/>
        </a:p>
      </dgm:t>
    </dgm:pt>
    <dgm:pt modelId="{8131F617-01BA-4ED8-87F3-00D9DDDF315F}" type="sibTrans" cxnId="{014F9B2D-D72A-4127-8A42-A3FD5FC47615}">
      <dgm:prSet/>
      <dgm:spPr/>
      <dgm:t>
        <a:bodyPr/>
        <a:lstStyle/>
        <a:p>
          <a:endParaRPr lang="ru-RU"/>
        </a:p>
      </dgm:t>
    </dgm:pt>
    <dgm:pt modelId="{3E1EF383-54A8-4CC9-95BD-21D1048EDD4E}">
      <dgm:prSet custT="1"/>
      <dgm:spPr/>
      <dgm:t>
        <a:bodyPr/>
        <a:lstStyle/>
        <a:p>
          <a:r>
            <a:rPr lang="ru-RU" sz="1800" dirty="0" smtClean="0"/>
            <a:t>Решение, принятое на местном референдуме, </a:t>
          </a:r>
          <a:r>
            <a:rPr lang="ru-RU" sz="1800" b="1" i="1" dirty="0" smtClean="0"/>
            <a:t>действует на территории </a:t>
          </a:r>
          <a:r>
            <a:rPr lang="ru-RU" sz="1800" dirty="0" smtClean="0"/>
            <a:t>соответствующего муниципального образования.</a:t>
          </a:r>
          <a:endParaRPr lang="ru-RU" sz="1800" dirty="0"/>
        </a:p>
      </dgm:t>
    </dgm:pt>
    <dgm:pt modelId="{F35569A2-555A-4C98-9E1A-F70FEEBF4664}" type="parTrans" cxnId="{AA257895-67FA-48A1-A591-46A04F2212B6}">
      <dgm:prSet/>
      <dgm:spPr/>
      <dgm:t>
        <a:bodyPr/>
        <a:lstStyle/>
        <a:p>
          <a:endParaRPr lang="ru-RU"/>
        </a:p>
      </dgm:t>
    </dgm:pt>
    <dgm:pt modelId="{524DC115-B6DB-495D-8D72-DD511DD7325C}" type="sibTrans" cxnId="{AA257895-67FA-48A1-A591-46A04F2212B6}">
      <dgm:prSet/>
      <dgm:spPr/>
      <dgm:t>
        <a:bodyPr/>
        <a:lstStyle/>
        <a:p>
          <a:endParaRPr lang="ru-RU"/>
        </a:p>
      </dgm:t>
    </dgm:pt>
    <dgm:pt modelId="{041C8C63-6173-4861-857F-18F14F4EF517}" type="pres">
      <dgm:prSet presAssocID="{08A9D577-CB73-4747-8290-FFCCA4DCDF10}" presName="Name0" presStyleCnt="0">
        <dgm:presLayoutVars>
          <dgm:dir/>
          <dgm:resizeHandles val="exact"/>
        </dgm:presLayoutVars>
      </dgm:prSet>
      <dgm:spPr/>
      <dgm:t>
        <a:bodyPr/>
        <a:lstStyle/>
        <a:p>
          <a:endParaRPr lang="ru-RU"/>
        </a:p>
      </dgm:t>
    </dgm:pt>
    <dgm:pt modelId="{B86E08E4-FC1A-492D-8315-9E4F34DBFB57}" type="pres">
      <dgm:prSet presAssocID="{2662F041-7D0D-40A1-853C-1AF680DC268F}" presName="node" presStyleLbl="node1" presStyleIdx="0" presStyleCnt="6">
        <dgm:presLayoutVars>
          <dgm:bulletEnabled val="1"/>
        </dgm:presLayoutVars>
      </dgm:prSet>
      <dgm:spPr/>
      <dgm:t>
        <a:bodyPr/>
        <a:lstStyle/>
        <a:p>
          <a:endParaRPr lang="ru-RU"/>
        </a:p>
      </dgm:t>
    </dgm:pt>
    <dgm:pt modelId="{48BD0E90-267A-4164-A008-C22AEBB3C85E}" type="pres">
      <dgm:prSet presAssocID="{7BAF2EA7-00A5-4F4D-AF55-BE089F8579C4}" presName="sibTrans" presStyleCnt="0"/>
      <dgm:spPr/>
    </dgm:pt>
    <dgm:pt modelId="{B52015B3-FA89-4725-9811-A0E9B3485B56}" type="pres">
      <dgm:prSet presAssocID="{ECC4E88C-6931-40C2-A7F6-A3EE499B6CC1}" presName="node" presStyleLbl="node1" presStyleIdx="1" presStyleCnt="6">
        <dgm:presLayoutVars>
          <dgm:bulletEnabled val="1"/>
        </dgm:presLayoutVars>
      </dgm:prSet>
      <dgm:spPr/>
      <dgm:t>
        <a:bodyPr/>
        <a:lstStyle/>
        <a:p>
          <a:endParaRPr lang="ru-RU"/>
        </a:p>
      </dgm:t>
    </dgm:pt>
    <dgm:pt modelId="{57655A18-1F79-4CAC-B22E-E60EC6F7ADC1}" type="pres">
      <dgm:prSet presAssocID="{AF18C154-DE5B-4D4B-B36B-5FADBD311283}" presName="sibTrans" presStyleCnt="0"/>
      <dgm:spPr/>
    </dgm:pt>
    <dgm:pt modelId="{51FE5745-7A54-4346-B2BC-DB7920911735}" type="pres">
      <dgm:prSet presAssocID="{6E49A839-4205-4559-97CD-3E81CFF8C36C}" presName="node" presStyleLbl="node1" presStyleIdx="2" presStyleCnt="6">
        <dgm:presLayoutVars>
          <dgm:bulletEnabled val="1"/>
        </dgm:presLayoutVars>
      </dgm:prSet>
      <dgm:spPr/>
      <dgm:t>
        <a:bodyPr/>
        <a:lstStyle/>
        <a:p>
          <a:endParaRPr lang="ru-RU"/>
        </a:p>
      </dgm:t>
    </dgm:pt>
    <dgm:pt modelId="{E9CE21C9-9E79-4807-85F2-546C64203B26}" type="pres">
      <dgm:prSet presAssocID="{B888CEDA-B1EC-4077-B711-67796B545664}" presName="sibTrans" presStyleCnt="0"/>
      <dgm:spPr/>
    </dgm:pt>
    <dgm:pt modelId="{BE5B312E-D897-471F-A4FE-66E6F93FD33E}" type="pres">
      <dgm:prSet presAssocID="{53FF49E2-F40E-414F-A19B-7F6E88F05028}" presName="node" presStyleLbl="node1" presStyleIdx="3" presStyleCnt="6">
        <dgm:presLayoutVars>
          <dgm:bulletEnabled val="1"/>
        </dgm:presLayoutVars>
      </dgm:prSet>
      <dgm:spPr/>
      <dgm:t>
        <a:bodyPr/>
        <a:lstStyle/>
        <a:p>
          <a:endParaRPr lang="ru-RU"/>
        </a:p>
      </dgm:t>
    </dgm:pt>
    <dgm:pt modelId="{85C72790-3A07-46E1-A46B-A0E411581468}" type="pres">
      <dgm:prSet presAssocID="{1DFA02DE-8FA7-4D8C-86F3-A1C4C1BC9004}" presName="sibTrans" presStyleCnt="0"/>
      <dgm:spPr/>
    </dgm:pt>
    <dgm:pt modelId="{375B69B5-ED67-47D8-A6B3-F0380DE81565}" type="pres">
      <dgm:prSet presAssocID="{6616A765-2570-4A64-BFE2-559AD4E4F15B}" presName="node" presStyleLbl="node1" presStyleIdx="4" presStyleCnt="6">
        <dgm:presLayoutVars>
          <dgm:bulletEnabled val="1"/>
        </dgm:presLayoutVars>
      </dgm:prSet>
      <dgm:spPr/>
      <dgm:t>
        <a:bodyPr/>
        <a:lstStyle/>
        <a:p>
          <a:endParaRPr lang="ru-RU"/>
        </a:p>
      </dgm:t>
    </dgm:pt>
    <dgm:pt modelId="{A6E2ACF8-D07A-41DD-9D80-5885569861D9}" type="pres">
      <dgm:prSet presAssocID="{8131F617-01BA-4ED8-87F3-00D9DDDF315F}" presName="sibTrans" presStyleCnt="0"/>
      <dgm:spPr/>
    </dgm:pt>
    <dgm:pt modelId="{51E838F1-0CD3-4F45-9569-947A1539BFB1}" type="pres">
      <dgm:prSet presAssocID="{3E1EF383-54A8-4CC9-95BD-21D1048EDD4E}" presName="node" presStyleLbl="node1" presStyleIdx="5" presStyleCnt="6">
        <dgm:presLayoutVars>
          <dgm:bulletEnabled val="1"/>
        </dgm:presLayoutVars>
      </dgm:prSet>
      <dgm:spPr/>
      <dgm:t>
        <a:bodyPr/>
        <a:lstStyle/>
        <a:p>
          <a:endParaRPr lang="ru-RU"/>
        </a:p>
      </dgm:t>
    </dgm:pt>
  </dgm:ptLst>
  <dgm:cxnLst>
    <dgm:cxn modelId="{F8739F00-3EED-4C3D-AD49-8D71B66D4BBF}" type="presOf" srcId="{08A9D577-CB73-4747-8290-FFCCA4DCDF10}" destId="{041C8C63-6173-4861-857F-18F14F4EF517}" srcOrd="0" destOrd="0" presId="urn:microsoft.com/office/officeart/2005/8/layout/hList6"/>
    <dgm:cxn modelId="{47FA60AC-681A-4C75-AF6F-17B6DC0764E5}" srcId="{08A9D577-CB73-4747-8290-FFCCA4DCDF10}" destId="{53FF49E2-F40E-414F-A19B-7F6E88F05028}" srcOrd="3" destOrd="0" parTransId="{14AB52CD-14DE-404D-9633-269F3B2978EC}" sibTransId="{1DFA02DE-8FA7-4D8C-86F3-A1C4C1BC9004}"/>
    <dgm:cxn modelId="{4699AED5-F8E1-45F3-ABDA-8BA58172C2DD}" type="presOf" srcId="{6E49A839-4205-4559-97CD-3E81CFF8C36C}" destId="{51FE5745-7A54-4346-B2BC-DB7920911735}" srcOrd="0" destOrd="0" presId="urn:microsoft.com/office/officeart/2005/8/layout/hList6"/>
    <dgm:cxn modelId="{368875F5-4DAC-48A9-A33E-721DFF37E08D}" srcId="{08A9D577-CB73-4747-8290-FFCCA4DCDF10}" destId="{6E49A839-4205-4559-97CD-3E81CFF8C36C}" srcOrd="2" destOrd="0" parTransId="{8B360D8C-FBEA-48BD-94DD-FE32C2B19F88}" sibTransId="{B888CEDA-B1EC-4077-B711-67796B545664}"/>
    <dgm:cxn modelId="{901E3A9E-D436-4265-8E9E-91FE574C5A22}" type="presOf" srcId="{53FF49E2-F40E-414F-A19B-7F6E88F05028}" destId="{BE5B312E-D897-471F-A4FE-66E6F93FD33E}" srcOrd="0" destOrd="0" presId="urn:microsoft.com/office/officeart/2005/8/layout/hList6"/>
    <dgm:cxn modelId="{D8F78B48-59C5-43FB-936D-84821340A55D}" type="presOf" srcId="{6616A765-2570-4A64-BFE2-559AD4E4F15B}" destId="{375B69B5-ED67-47D8-A6B3-F0380DE81565}" srcOrd="0" destOrd="0" presId="urn:microsoft.com/office/officeart/2005/8/layout/hList6"/>
    <dgm:cxn modelId="{28A39481-2EE3-407D-B399-3D2D8C92D657}" srcId="{08A9D577-CB73-4747-8290-FFCCA4DCDF10}" destId="{ECC4E88C-6931-40C2-A7F6-A3EE499B6CC1}" srcOrd="1" destOrd="0" parTransId="{B8A015EB-DFBE-4796-B3BC-778A29078C7F}" sibTransId="{AF18C154-DE5B-4D4B-B36B-5FADBD311283}"/>
    <dgm:cxn modelId="{BF61604F-77D9-418F-9E3D-EAB313CA6EF2}" type="presOf" srcId="{ECC4E88C-6931-40C2-A7F6-A3EE499B6CC1}" destId="{B52015B3-FA89-4725-9811-A0E9B3485B56}" srcOrd="0" destOrd="0" presId="urn:microsoft.com/office/officeart/2005/8/layout/hList6"/>
    <dgm:cxn modelId="{AA257895-67FA-48A1-A591-46A04F2212B6}" srcId="{08A9D577-CB73-4747-8290-FFCCA4DCDF10}" destId="{3E1EF383-54A8-4CC9-95BD-21D1048EDD4E}" srcOrd="5" destOrd="0" parTransId="{F35569A2-555A-4C98-9E1A-F70FEEBF4664}" sibTransId="{524DC115-B6DB-495D-8D72-DD511DD7325C}"/>
    <dgm:cxn modelId="{811ECDAE-C894-4033-B7E5-647D874842CD}" srcId="{08A9D577-CB73-4747-8290-FFCCA4DCDF10}" destId="{2662F041-7D0D-40A1-853C-1AF680DC268F}" srcOrd="0" destOrd="0" parTransId="{A890D777-1E43-4515-8F2D-17EE03C3F593}" sibTransId="{7BAF2EA7-00A5-4F4D-AF55-BE089F8579C4}"/>
    <dgm:cxn modelId="{8BCB9AF0-D7B2-4FCC-B617-F5E786179301}" type="presOf" srcId="{2662F041-7D0D-40A1-853C-1AF680DC268F}" destId="{B86E08E4-FC1A-492D-8315-9E4F34DBFB57}" srcOrd="0" destOrd="0" presId="urn:microsoft.com/office/officeart/2005/8/layout/hList6"/>
    <dgm:cxn modelId="{7619E57A-055B-42B0-A50F-CDC1DBD68ECF}" type="presOf" srcId="{3E1EF383-54A8-4CC9-95BD-21D1048EDD4E}" destId="{51E838F1-0CD3-4F45-9569-947A1539BFB1}" srcOrd="0" destOrd="0" presId="urn:microsoft.com/office/officeart/2005/8/layout/hList6"/>
    <dgm:cxn modelId="{014F9B2D-D72A-4127-8A42-A3FD5FC47615}" srcId="{08A9D577-CB73-4747-8290-FFCCA4DCDF10}" destId="{6616A765-2570-4A64-BFE2-559AD4E4F15B}" srcOrd="4" destOrd="0" parTransId="{BDE8E356-25E7-439C-BA4C-F313C572E7E9}" sibTransId="{8131F617-01BA-4ED8-87F3-00D9DDDF315F}"/>
    <dgm:cxn modelId="{CE1E2CDE-F2D7-4943-B12C-1277620164B4}" type="presParOf" srcId="{041C8C63-6173-4861-857F-18F14F4EF517}" destId="{B86E08E4-FC1A-492D-8315-9E4F34DBFB57}" srcOrd="0" destOrd="0" presId="urn:microsoft.com/office/officeart/2005/8/layout/hList6"/>
    <dgm:cxn modelId="{B5DE1913-7CD2-41E7-A4E0-BC297F5F861D}" type="presParOf" srcId="{041C8C63-6173-4861-857F-18F14F4EF517}" destId="{48BD0E90-267A-4164-A008-C22AEBB3C85E}" srcOrd="1" destOrd="0" presId="urn:microsoft.com/office/officeart/2005/8/layout/hList6"/>
    <dgm:cxn modelId="{F682CBB4-7376-4914-8B6B-A03E11A01A38}" type="presParOf" srcId="{041C8C63-6173-4861-857F-18F14F4EF517}" destId="{B52015B3-FA89-4725-9811-A0E9B3485B56}" srcOrd="2" destOrd="0" presId="urn:microsoft.com/office/officeart/2005/8/layout/hList6"/>
    <dgm:cxn modelId="{E5AE358E-BB81-436E-B9FB-8959B36A7804}" type="presParOf" srcId="{041C8C63-6173-4861-857F-18F14F4EF517}" destId="{57655A18-1F79-4CAC-B22E-E60EC6F7ADC1}" srcOrd="3" destOrd="0" presId="urn:microsoft.com/office/officeart/2005/8/layout/hList6"/>
    <dgm:cxn modelId="{7AF92EDC-042F-47FA-A07F-0B9657658105}" type="presParOf" srcId="{041C8C63-6173-4861-857F-18F14F4EF517}" destId="{51FE5745-7A54-4346-B2BC-DB7920911735}" srcOrd="4" destOrd="0" presId="urn:microsoft.com/office/officeart/2005/8/layout/hList6"/>
    <dgm:cxn modelId="{E22D5480-D807-48FC-8F22-45705F06F5B3}" type="presParOf" srcId="{041C8C63-6173-4861-857F-18F14F4EF517}" destId="{E9CE21C9-9E79-4807-85F2-546C64203B26}" srcOrd="5" destOrd="0" presId="urn:microsoft.com/office/officeart/2005/8/layout/hList6"/>
    <dgm:cxn modelId="{9D9125C2-61D2-4764-9D88-EFF40B85921E}" type="presParOf" srcId="{041C8C63-6173-4861-857F-18F14F4EF517}" destId="{BE5B312E-D897-471F-A4FE-66E6F93FD33E}" srcOrd="6" destOrd="0" presId="urn:microsoft.com/office/officeart/2005/8/layout/hList6"/>
    <dgm:cxn modelId="{7729B7C1-E0EC-4FCF-9023-E22DD0099AC1}" type="presParOf" srcId="{041C8C63-6173-4861-857F-18F14F4EF517}" destId="{85C72790-3A07-46E1-A46B-A0E411581468}" srcOrd="7" destOrd="0" presId="urn:microsoft.com/office/officeart/2005/8/layout/hList6"/>
    <dgm:cxn modelId="{9EFE0F24-EF79-404E-B80D-755CFE8E790F}" type="presParOf" srcId="{041C8C63-6173-4861-857F-18F14F4EF517}" destId="{375B69B5-ED67-47D8-A6B3-F0380DE81565}" srcOrd="8" destOrd="0" presId="urn:microsoft.com/office/officeart/2005/8/layout/hList6"/>
    <dgm:cxn modelId="{A2CDD495-ED6B-47C0-A4F0-AB0BA86871EB}" type="presParOf" srcId="{041C8C63-6173-4861-857F-18F14F4EF517}" destId="{A6E2ACF8-D07A-41DD-9D80-5885569861D9}" srcOrd="9" destOrd="0" presId="urn:microsoft.com/office/officeart/2005/8/layout/hList6"/>
    <dgm:cxn modelId="{89BEABE8-82BE-4980-969E-BBF9D0E5EBB5}" type="presParOf" srcId="{041C8C63-6173-4861-857F-18F14F4EF517}" destId="{51E838F1-0CD3-4F45-9569-947A1539BFB1}" srcOrd="10" destOrd="0" presId="urn:microsoft.com/office/officeart/2005/8/layout/hList6"/>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B3CECB1E-38D3-434D-BFBB-40C0CE4AB398}" type="doc">
      <dgm:prSet loTypeId="urn:microsoft.com/office/officeart/2005/8/layout/target3" loCatId="list" qsTypeId="urn:microsoft.com/office/officeart/2005/8/quickstyle/simple1" qsCatId="simple" csTypeId="urn:microsoft.com/office/officeart/2005/8/colors/accent1_2" csCatId="accent1" phldr="1"/>
      <dgm:spPr/>
      <dgm:t>
        <a:bodyPr/>
        <a:lstStyle/>
        <a:p>
          <a:endParaRPr lang="ru-RU"/>
        </a:p>
      </dgm:t>
    </dgm:pt>
    <dgm:pt modelId="{23452909-1FB6-4163-A4F0-8382DFF7EC68}">
      <dgm:prSet phldrT="[Текст]"/>
      <dgm:spPr/>
      <dgm:t>
        <a:bodyPr/>
        <a:lstStyle/>
        <a:p>
          <a:r>
            <a:rPr lang="ru-RU" dirty="0" smtClean="0"/>
            <a:t>На местный референдум могут быть вынесены </a:t>
          </a:r>
          <a:r>
            <a:rPr lang="ru-RU" b="1" i="1" dirty="0" smtClean="0"/>
            <a:t>только вопросы местного значения</a:t>
          </a:r>
          <a:r>
            <a:rPr lang="ru-RU" dirty="0" smtClean="0"/>
            <a:t>.</a:t>
          </a:r>
          <a:endParaRPr lang="ru-RU" dirty="0"/>
        </a:p>
      </dgm:t>
    </dgm:pt>
    <dgm:pt modelId="{DF84A597-285A-4518-988A-00A54C7ED615}" type="parTrans" cxnId="{ABE4A55A-9C16-4384-9045-5F2C6160CE7C}">
      <dgm:prSet/>
      <dgm:spPr/>
      <dgm:t>
        <a:bodyPr/>
        <a:lstStyle/>
        <a:p>
          <a:endParaRPr lang="ru-RU"/>
        </a:p>
      </dgm:t>
    </dgm:pt>
    <dgm:pt modelId="{257EA473-24F0-433F-A87E-99607EE38402}" type="sibTrans" cxnId="{ABE4A55A-9C16-4384-9045-5F2C6160CE7C}">
      <dgm:prSet/>
      <dgm:spPr/>
      <dgm:t>
        <a:bodyPr/>
        <a:lstStyle/>
        <a:p>
          <a:endParaRPr lang="ru-RU"/>
        </a:p>
      </dgm:t>
    </dgm:pt>
    <dgm:pt modelId="{49E7837A-F93D-4BCA-9A5D-02B1DD6F225F}">
      <dgm:prSet/>
      <dgm:spPr/>
      <dgm:t>
        <a:bodyPr/>
        <a:lstStyle/>
        <a:p>
          <a:r>
            <a:rPr lang="ru-RU" dirty="0" smtClean="0"/>
            <a:t>Федеральным законом, конституцией (уставом), законом субъекта Российской Федерации, уставом муниципального образования </a:t>
          </a:r>
          <a:r>
            <a:rPr lang="ru-RU" b="1" i="1" dirty="0" smtClean="0"/>
            <a:t>могут быть определены вопросы, подлежащие обязательному вынесению</a:t>
          </a:r>
          <a:r>
            <a:rPr lang="ru-RU" dirty="0" smtClean="0"/>
            <a:t> на местный референдум.</a:t>
          </a:r>
        </a:p>
      </dgm:t>
    </dgm:pt>
    <dgm:pt modelId="{932C759E-639B-4906-B233-228B3108888C}" type="parTrans" cxnId="{CB208927-8E9A-4EF0-A9F1-4ACC3DD62FC6}">
      <dgm:prSet/>
      <dgm:spPr/>
      <dgm:t>
        <a:bodyPr/>
        <a:lstStyle/>
        <a:p>
          <a:endParaRPr lang="ru-RU"/>
        </a:p>
      </dgm:t>
    </dgm:pt>
    <dgm:pt modelId="{D849E8AD-2B9F-49CC-994B-C80BB7E78974}" type="sibTrans" cxnId="{CB208927-8E9A-4EF0-A9F1-4ACC3DD62FC6}">
      <dgm:prSet/>
      <dgm:spPr/>
      <dgm:t>
        <a:bodyPr/>
        <a:lstStyle/>
        <a:p>
          <a:endParaRPr lang="ru-RU"/>
        </a:p>
      </dgm:t>
    </dgm:pt>
    <dgm:pt modelId="{99C7B75C-D4B7-44AB-B46A-6D1131A31975}">
      <dgm:prSet/>
      <dgm:spPr/>
      <dgm:t>
        <a:bodyPr/>
        <a:lstStyle/>
        <a:p>
          <a:r>
            <a:rPr lang="ru-RU" dirty="0" smtClean="0"/>
            <a:t>Вопросы референдума </a:t>
          </a:r>
          <a:r>
            <a:rPr lang="ru-RU" b="1" i="1" dirty="0" smtClean="0"/>
            <a:t>не должны ограничивать или отменять общепризнанные права и свободы </a:t>
          </a:r>
          <a:r>
            <a:rPr lang="ru-RU" dirty="0" smtClean="0"/>
            <a:t>человека и гражданина, конституционные гарантии реализации таких прав и свобод.</a:t>
          </a:r>
        </a:p>
      </dgm:t>
    </dgm:pt>
    <dgm:pt modelId="{476CCAFA-30D4-4482-B132-C52C6F0728A7}" type="parTrans" cxnId="{22CC2E69-B8F4-491C-9187-7FE8F8CD8A92}">
      <dgm:prSet/>
      <dgm:spPr/>
      <dgm:t>
        <a:bodyPr/>
        <a:lstStyle/>
        <a:p>
          <a:endParaRPr lang="ru-RU"/>
        </a:p>
      </dgm:t>
    </dgm:pt>
    <dgm:pt modelId="{CD8605F7-B5AA-48FB-BF05-475BA369A58D}" type="sibTrans" cxnId="{22CC2E69-B8F4-491C-9187-7FE8F8CD8A92}">
      <dgm:prSet/>
      <dgm:spPr/>
      <dgm:t>
        <a:bodyPr/>
        <a:lstStyle/>
        <a:p>
          <a:endParaRPr lang="ru-RU"/>
        </a:p>
      </dgm:t>
    </dgm:pt>
    <dgm:pt modelId="{9896B3F4-AB0E-4CC3-A2C6-BCB1D6762A9B}">
      <dgm:prSet/>
      <dgm:spPr/>
      <dgm:t>
        <a:bodyPr/>
        <a:lstStyle/>
        <a:p>
          <a:r>
            <a:rPr lang="ru-RU" dirty="0" smtClean="0"/>
            <a:t>Вопросы местного референдума </a:t>
          </a:r>
          <a:r>
            <a:rPr lang="ru-RU" b="1" i="1" dirty="0" smtClean="0"/>
            <a:t>не должны противоречить законодательству</a:t>
          </a:r>
          <a:r>
            <a:rPr lang="ru-RU" dirty="0" smtClean="0"/>
            <a:t> РФ, законодательству соответствующего субъекта РФ.</a:t>
          </a:r>
          <a:endParaRPr lang="ru-RU" dirty="0"/>
        </a:p>
      </dgm:t>
    </dgm:pt>
    <dgm:pt modelId="{23590F5A-4B99-4BA8-8E5B-4B80BC4FE53F}" type="parTrans" cxnId="{2BF36755-EAAC-46FE-9294-DD96A554C39E}">
      <dgm:prSet/>
      <dgm:spPr/>
      <dgm:t>
        <a:bodyPr/>
        <a:lstStyle/>
        <a:p>
          <a:endParaRPr lang="ru-RU"/>
        </a:p>
      </dgm:t>
    </dgm:pt>
    <dgm:pt modelId="{B87E4BAF-1054-4A17-A303-C52371DCFF13}" type="sibTrans" cxnId="{2BF36755-EAAC-46FE-9294-DD96A554C39E}">
      <dgm:prSet/>
      <dgm:spPr/>
      <dgm:t>
        <a:bodyPr/>
        <a:lstStyle/>
        <a:p>
          <a:endParaRPr lang="ru-RU"/>
        </a:p>
      </dgm:t>
    </dgm:pt>
    <dgm:pt modelId="{2EA1DDD1-D443-4909-B356-6C65AD8A0823}" type="pres">
      <dgm:prSet presAssocID="{B3CECB1E-38D3-434D-BFBB-40C0CE4AB398}" presName="Name0" presStyleCnt="0">
        <dgm:presLayoutVars>
          <dgm:chMax val="7"/>
          <dgm:dir/>
          <dgm:animLvl val="lvl"/>
          <dgm:resizeHandles val="exact"/>
        </dgm:presLayoutVars>
      </dgm:prSet>
      <dgm:spPr/>
      <dgm:t>
        <a:bodyPr/>
        <a:lstStyle/>
        <a:p>
          <a:endParaRPr lang="ru-RU"/>
        </a:p>
      </dgm:t>
    </dgm:pt>
    <dgm:pt modelId="{4DAC2F16-A17C-4C33-AA85-9860F976E0CE}" type="pres">
      <dgm:prSet presAssocID="{23452909-1FB6-4163-A4F0-8382DFF7EC68}" presName="circle1" presStyleLbl="node1" presStyleIdx="0" presStyleCnt="4" custLinFactNeighborX="4710" custLinFactNeighborY="590"/>
      <dgm:spPr/>
    </dgm:pt>
    <dgm:pt modelId="{F2A74D14-97AF-4740-9E34-AF02C06F7A29}" type="pres">
      <dgm:prSet presAssocID="{23452909-1FB6-4163-A4F0-8382DFF7EC68}" presName="space" presStyleCnt="0"/>
      <dgm:spPr/>
    </dgm:pt>
    <dgm:pt modelId="{F3FFD2E6-DB9D-4578-AD10-D52C4CA60812}" type="pres">
      <dgm:prSet presAssocID="{23452909-1FB6-4163-A4F0-8382DFF7EC68}" presName="rect1" presStyleLbl="alignAcc1" presStyleIdx="0" presStyleCnt="4" custScaleX="120598" custScaleY="102500" custLinFactNeighborX="-5737" custLinFactNeighborY="1910"/>
      <dgm:spPr/>
      <dgm:t>
        <a:bodyPr/>
        <a:lstStyle/>
        <a:p>
          <a:endParaRPr lang="ru-RU"/>
        </a:p>
      </dgm:t>
    </dgm:pt>
    <dgm:pt modelId="{4E135898-CBD0-40D6-A97C-47BAD9597EC8}" type="pres">
      <dgm:prSet presAssocID="{49E7837A-F93D-4BCA-9A5D-02B1DD6F225F}" presName="vertSpace2" presStyleLbl="node1" presStyleIdx="0" presStyleCnt="4"/>
      <dgm:spPr/>
    </dgm:pt>
    <dgm:pt modelId="{FEC1A303-343A-4530-8D89-97D634E903EA}" type="pres">
      <dgm:prSet presAssocID="{49E7837A-F93D-4BCA-9A5D-02B1DD6F225F}" presName="circle2" presStyleLbl="node1" presStyleIdx="1" presStyleCnt="4"/>
      <dgm:spPr/>
    </dgm:pt>
    <dgm:pt modelId="{8426F02D-75CC-4BF5-AF9E-6CC765622982}" type="pres">
      <dgm:prSet presAssocID="{49E7837A-F93D-4BCA-9A5D-02B1DD6F225F}" presName="rect2" presStyleLbl="alignAcc1" presStyleIdx="1" presStyleCnt="4" custScaleX="107981" custScaleY="101374" custLinFactNeighborX="-11560" custLinFactNeighborY="322"/>
      <dgm:spPr/>
      <dgm:t>
        <a:bodyPr/>
        <a:lstStyle/>
        <a:p>
          <a:endParaRPr lang="ru-RU"/>
        </a:p>
      </dgm:t>
    </dgm:pt>
    <dgm:pt modelId="{2298D60B-1892-4E26-AE83-7CA0673F42BE}" type="pres">
      <dgm:prSet presAssocID="{99C7B75C-D4B7-44AB-B46A-6D1131A31975}" presName="vertSpace3" presStyleLbl="node1" presStyleIdx="1" presStyleCnt="4"/>
      <dgm:spPr/>
    </dgm:pt>
    <dgm:pt modelId="{8D3B62C9-CD4C-4145-974E-C4A01F0147C6}" type="pres">
      <dgm:prSet presAssocID="{99C7B75C-D4B7-44AB-B46A-6D1131A31975}" presName="circle3" presStyleLbl="node1" presStyleIdx="2" presStyleCnt="4"/>
      <dgm:spPr/>
    </dgm:pt>
    <dgm:pt modelId="{607F0623-363C-42BB-A2CA-32031DAB27C6}" type="pres">
      <dgm:prSet presAssocID="{99C7B75C-D4B7-44AB-B46A-6D1131A31975}" presName="rect3" presStyleLbl="alignAcc1" presStyleIdx="2" presStyleCnt="4" custScaleX="110095" custScaleY="99638"/>
      <dgm:spPr/>
      <dgm:t>
        <a:bodyPr/>
        <a:lstStyle/>
        <a:p>
          <a:endParaRPr lang="ru-RU"/>
        </a:p>
      </dgm:t>
    </dgm:pt>
    <dgm:pt modelId="{169CBF27-1380-43AB-A9EB-A94B22C3487C}" type="pres">
      <dgm:prSet presAssocID="{9896B3F4-AB0E-4CC3-A2C6-BCB1D6762A9B}" presName="vertSpace4" presStyleLbl="node1" presStyleIdx="2" presStyleCnt="4"/>
      <dgm:spPr/>
    </dgm:pt>
    <dgm:pt modelId="{958B166F-9CA3-403F-99DB-95A5FE7E0D54}" type="pres">
      <dgm:prSet presAssocID="{9896B3F4-AB0E-4CC3-A2C6-BCB1D6762A9B}" presName="circle4" presStyleLbl="node1" presStyleIdx="3" presStyleCnt="4"/>
      <dgm:spPr/>
    </dgm:pt>
    <dgm:pt modelId="{2DBE2FE3-14B3-4AC3-9405-36DA103E662E}" type="pres">
      <dgm:prSet presAssocID="{9896B3F4-AB0E-4CC3-A2C6-BCB1D6762A9B}" presName="rect4" presStyleLbl="alignAcc1" presStyleIdx="3" presStyleCnt="4"/>
      <dgm:spPr/>
      <dgm:t>
        <a:bodyPr/>
        <a:lstStyle/>
        <a:p>
          <a:endParaRPr lang="ru-RU"/>
        </a:p>
      </dgm:t>
    </dgm:pt>
    <dgm:pt modelId="{80F3AFF5-E66C-4C7B-BC45-460F14B9E727}" type="pres">
      <dgm:prSet presAssocID="{23452909-1FB6-4163-A4F0-8382DFF7EC68}" presName="rect1ParTxNoCh" presStyleLbl="alignAcc1" presStyleIdx="3" presStyleCnt="4">
        <dgm:presLayoutVars>
          <dgm:chMax val="1"/>
          <dgm:bulletEnabled val="1"/>
        </dgm:presLayoutVars>
      </dgm:prSet>
      <dgm:spPr/>
      <dgm:t>
        <a:bodyPr/>
        <a:lstStyle/>
        <a:p>
          <a:endParaRPr lang="ru-RU"/>
        </a:p>
      </dgm:t>
    </dgm:pt>
    <dgm:pt modelId="{1E2118E0-5D04-413A-9685-14932B01BBEE}" type="pres">
      <dgm:prSet presAssocID="{49E7837A-F93D-4BCA-9A5D-02B1DD6F225F}" presName="rect2ParTxNoCh" presStyleLbl="alignAcc1" presStyleIdx="3" presStyleCnt="4">
        <dgm:presLayoutVars>
          <dgm:chMax val="1"/>
          <dgm:bulletEnabled val="1"/>
        </dgm:presLayoutVars>
      </dgm:prSet>
      <dgm:spPr/>
      <dgm:t>
        <a:bodyPr/>
        <a:lstStyle/>
        <a:p>
          <a:endParaRPr lang="ru-RU"/>
        </a:p>
      </dgm:t>
    </dgm:pt>
    <dgm:pt modelId="{4FA6199E-E701-431E-867D-5AD4F010BADF}" type="pres">
      <dgm:prSet presAssocID="{99C7B75C-D4B7-44AB-B46A-6D1131A31975}" presName="rect3ParTxNoCh" presStyleLbl="alignAcc1" presStyleIdx="3" presStyleCnt="4">
        <dgm:presLayoutVars>
          <dgm:chMax val="1"/>
          <dgm:bulletEnabled val="1"/>
        </dgm:presLayoutVars>
      </dgm:prSet>
      <dgm:spPr/>
      <dgm:t>
        <a:bodyPr/>
        <a:lstStyle/>
        <a:p>
          <a:endParaRPr lang="ru-RU"/>
        </a:p>
      </dgm:t>
    </dgm:pt>
    <dgm:pt modelId="{413F1803-B13C-49BD-B60B-D5EF1939815B}" type="pres">
      <dgm:prSet presAssocID="{9896B3F4-AB0E-4CC3-A2C6-BCB1D6762A9B}" presName="rect4ParTxNoCh" presStyleLbl="alignAcc1" presStyleIdx="3" presStyleCnt="4">
        <dgm:presLayoutVars>
          <dgm:chMax val="1"/>
          <dgm:bulletEnabled val="1"/>
        </dgm:presLayoutVars>
      </dgm:prSet>
      <dgm:spPr/>
      <dgm:t>
        <a:bodyPr/>
        <a:lstStyle/>
        <a:p>
          <a:endParaRPr lang="ru-RU"/>
        </a:p>
      </dgm:t>
    </dgm:pt>
  </dgm:ptLst>
  <dgm:cxnLst>
    <dgm:cxn modelId="{4EA29742-1895-42DF-B3F1-580F916E254F}" type="presOf" srcId="{B3CECB1E-38D3-434D-BFBB-40C0CE4AB398}" destId="{2EA1DDD1-D443-4909-B356-6C65AD8A0823}" srcOrd="0" destOrd="0" presId="urn:microsoft.com/office/officeart/2005/8/layout/target3"/>
    <dgm:cxn modelId="{A7497D36-6244-40F3-8B93-DFF0E2938AEE}" type="presOf" srcId="{49E7837A-F93D-4BCA-9A5D-02B1DD6F225F}" destId="{1E2118E0-5D04-413A-9685-14932B01BBEE}" srcOrd="1" destOrd="0" presId="urn:microsoft.com/office/officeart/2005/8/layout/target3"/>
    <dgm:cxn modelId="{ABE4A55A-9C16-4384-9045-5F2C6160CE7C}" srcId="{B3CECB1E-38D3-434D-BFBB-40C0CE4AB398}" destId="{23452909-1FB6-4163-A4F0-8382DFF7EC68}" srcOrd="0" destOrd="0" parTransId="{DF84A597-285A-4518-988A-00A54C7ED615}" sibTransId="{257EA473-24F0-433F-A87E-99607EE38402}"/>
    <dgm:cxn modelId="{D6FF417A-BBB5-4F92-852E-3412CD11CE07}" type="presOf" srcId="{99C7B75C-D4B7-44AB-B46A-6D1131A31975}" destId="{4FA6199E-E701-431E-867D-5AD4F010BADF}" srcOrd="1" destOrd="0" presId="urn:microsoft.com/office/officeart/2005/8/layout/target3"/>
    <dgm:cxn modelId="{C4AD8F7B-7BC1-4923-A1B2-DB3D7E3A8DEF}" type="presOf" srcId="{23452909-1FB6-4163-A4F0-8382DFF7EC68}" destId="{80F3AFF5-E66C-4C7B-BC45-460F14B9E727}" srcOrd="1" destOrd="0" presId="urn:microsoft.com/office/officeart/2005/8/layout/target3"/>
    <dgm:cxn modelId="{73B21869-5BBE-4DF4-A8CA-027EE4FCE074}" type="presOf" srcId="{99C7B75C-D4B7-44AB-B46A-6D1131A31975}" destId="{607F0623-363C-42BB-A2CA-32031DAB27C6}" srcOrd="0" destOrd="0" presId="urn:microsoft.com/office/officeart/2005/8/layout/target3"/>
    <dgm:cxn modelId="{8458FA0F-3303-4AC7-BA6E-A33A106C6887}" type="presOf" srcId="{49E7837A-F93D-4BCA-9A5D-02B1DD6F225F}" destId="{8426F02D-75CC-4BF5-AF9E-6CC765622982}" srcOrd="0" destOrd="0" presId="urn:microsoft.com/office/officeart/2005/8/layout/target3"/>
    <dgm:cxn modelId="{0E90B707-222A-4097-9FD8-224BBD6DB476}" type="presOf" srcId="{9896B3F4-AB0E-4CC3-A2C6-BCB1D6762A9B}" destId="{2DBE2FE3-14B3-4AC3-9405-36DA103E662E}" srcOrd="0" destOrd="0" presId="urn:microsoft.com/office/officeart/2005/8/layout/target3"/>
    <dgm:cxn modelId="{22CC2E69-B8F4-491C-9187-7FE8F8CD8A92}" srcId="{B3CECB1E-38D3-434D-BFBB-40C0CE4AB398}" destId="{99C7B75C-D4B7-44AB-B46A-6D1131A31975}" srcOrd="2" destOrd="0" parTransId="{476CCAFA-30D4-4482-B132-C52C6F0728A7}" sibTransId="{CD8605F7-B5AA-48FB-BF05-475BA369A58D}"/>
    <dgm:cxn modelId="{CB208927-8E9A-4EF0-A9F1-4ACC3DD62FC6}" srcId="{B3CECB1E-38D3-434D-BFBB-40C0CE4AB398}" destId="{49E7837A-F93D-4BCA-9A5D-02B1DD6F225F}" srcOrd="1" destOrd="0" parTransId="{932C759E-639B-4906-B233-228B3108888C}" sibTransId="{D849E8AD-2B9F-49CC-994B-C80BB7E78974}"/>
    <dgm:cxn modelId="{2BF36755-EAAC-46FE-9294-DD96A554C39E}" srcId="{B3CECB1E-38D3-434D-BFBB-40C0CE4AB398}" destId="{9896B3F4-AB0E-4CC3-A2C6-BCB1D6762A9B}" srcOrd="3" destOrd="0" parTransId="{23590F5A-4B99-4BA8-8E5B-4B80BC4FE53F}" sibTransId="{B87E4BAF-1054-4A17-A303-C52371DCFF13}"/>
    <dgm:cxn modelId="{3702E84C-6E90-4662-8561-88C0BD0A248A}" type="presOf" srcId="{23452909-1FB6-4163-A4F0-8382DFF7EC68}" destId="{F3FFD2E6-DB9D-4578-AD10-D52C4CA60812}" srcOrd="0" destOrd="0" presId="urn:microsoft.com/office/officeart/2005/8/layout/target3"/>
    <dgm:cxn modelId="{889CBDAF-DECB-495C-89FE-E310C5DA4F51}" type="presOf" srcId="{9896B3F4-AB0E-4CC3-A2C6-BCB1D6762A9B}" destId="{413F1803-B13C-49BD-B60B-D5EF1939815B}" srcOrd="1" destOrd="0" presId="urn:microsoft.com/office/officeart/2005/8/layout/target3"/>
    <dgm:cxn modelId="{B386BD31-FE8E-4776-B684-2B9F9693310C}" type="presParOf" srcId="{2EA1DDD1-D443-4909-B356-6C65AD8A0823}" destId="{4DAC2F16-A17C-4C33-AA85-9860F976E0CE}" srcOrd="0" destOrd="0" presId="urn:microsoft.com/office/officeart/2005/8/layout/target3"/>
    <dgm:cxn modelId="{214334F6-2251-48C4-B53A-2DD37E17DC3D}" type="presParOf" srcId="{2EA1DDD1-D443-4909-B356-6C65AD8A0823}" destId="{F2A74D14-97AF-4740-9E34-AF02C06F7A29}" srcOrd="1" destOrd="0" presId="urn:microsoft.com/office/officeart/2005/8/layout/target3"/>
    <dgm:cxn modelId="{63AAD31D-FE84-4580-B0A5-DEE9B4EAAAEC}" type="presParOf" srcId="{2EA1DDD1-D443-4909-B356-6C65AD8A0823}" destId="{F3FFD2E6-DB9D-4578-AD10-D52C4CA60812}" srcOrd="2" destOrd="0" presId="urn:microsoft.com/office/officeart/2005/8/layout/target3"/>
    <dgm:cxn modelId="{2F82511A-C14B-42C7-856B-21F3EBC54E13}" type="presParOf" srcId="{2EA1DDD1-D443-4909-B356-6C65AD8A0823}" destId="{4E135898-CBD0-40D6-A97C-47BAD9597EC8}" srcOrd="3" destOrd="0" presId="urn:microsoft.com/office/officeart/2005/8/layout/target3"/>
    <dgm:cxn modelId="{E3876DAA-DF01-424F-BE03-BE3570B269C8}" type="presParOf" srcId="{2EA1DDD1-D443-4909-B356-6C65AD8A0823}" destId="{FEC1A303-343A-4530-8D89-97D634E903EA}" srcOrd="4" destOrd="0" presId="urn:microsoft.com/office/officeart/2005/8/layout/target3"/>
    <dgm:cxn modelId="{D56C8E31-BD9A-40E6-B990-DDC6A0FF9FD1}" type="presParOf" srcId="{2EA1DDD1-D443-4909-B356-6C65AD8A0823}" destId="{8426F02D-75CC-4BF5-AF9E-6CC765622982}" srcOrd="5" destOrd="0" presId="urn:microsoft.com/office/officeart/2005/8/layout/target3"/>
    <dgm:cxn modelId="{EB281069-D839-4215-B51B-D0C59C9B3357}" type="presParOf" srcId="{2EA1DDD1-D443-4909-B356-6C65AD8A0823}" destId="{2298D60B-1892-4E26-AE83-7CA0673F42BE}" srcOrd="6" destOrd="0" presId="urn:microsoft.com/office/officeart/2005/8/layout/target3"/>
    <dgm:cxn modelId="{38FA98C3-422F-4C36-B6EA-1B6381337848}" type="presParOf" srcId="{2EA1DDD1-D443-4909-B356-6C65AD8A0823}" destId="{8D3B62C9-CD4C-4145-974E-C4A01F0147C6}" srcOrd="7" destOrd="0" presId="urn:microsoft.com/office/officeart/2005/8/layout/target3"/>
    <dgm:cxn modelId="{E5734B12-B089-4531-9AF8-4376DC1C57B6}" type="presParOf" srcId="{2EA1DDD1-D443-4909-B356-6C65AD8A0823}" destId="{607F0623-363C-42BB-A2CA-32031DAB27C6}" srcOrd="8" destOrd="0" presId="urn:microsoft.com/office/officeart/2005/8/layout/target3"/>
    <dgm:cxn modelId="{187BDBC7-1F9C-41F2-A130-7362C60AC483}" type="presParOf" srcId="{2EA1DDD1-D443-4909-B356-6C65AD8A0823}" destId="{169CBF27-1380-43AB-A9EB-A94B22C3487C}" srcOrd="9" destOrd="0" presId="urn:microsoft.com/office/officeart/2005/8/layout/target3"/>
    <dgm:cxn modelId="{FD90D70C-2D3D-4FFA-974D-216835D2DAC2}" type="presParOf" srcId="{2EA1DDD1-D443-4909-B356-6C65AD8A0823}" destId="{958B166F-9CA3-403F-99DB-95A5FE7E0D54}" srcOrd="10" destOrd="0" presId="urn:microsoft.com/office/officeart/2005/8/layout/target3"/>
    <dgm:cxn modelId="{1024B40E-25F6-4024-A400-44D23C6CD450}" type="presParOf" srcId="{2EA1DDD1-D443-4909-B356-6C65AD8A0823}" destId="{2DBE2FE3-14B3-4AC3-9405-36DA103E662E}" srcOrd="11" destOrd="0" presId="urn:microsoft.com/office/officeart/2005/8/layout/target3"/>
    <dgm:cxn modelId="{FBD9F611-FE3C-4E01-A84E-F0F100537038}" type="presParOf" srcId="{2EA1DDD1-D443-4909-B356-6C65AD8A0823}" destId="{80F3AFF5-E66C-4C7B-BC45-460F14B9E727}" srcOrd="12" destOrd="0" presId="urn:microsoft.com/office/officeart/2005/8/layout/target3"/>
    <dgm:cxn modelId="{B32E9085-F401-485B-B33A-22135361B1FD}" type="presParOf" srcId="{2EA1DDD1-D443-4909-B356-6C65AD8A0823}" destId="{1E2118E0-5D04-413A-9685-14932B01BBEE}" srcOrd="13" destOrd="0" presId="urn:microsoft.com/office/officeart/2005/8/layout/target3"/>
    <dgm:cxn modelId="{3CB315BB-7A52-4468-9D59-6D2DE67B1254}" type="presParOf" srcId="{2EA1DDD1-D443-4909-B356-6C65AD8A0823}" destId="{4FA6199E-E701-431E-867D-5AD4F010BADF}" srcOrd="14" destOrd="0" presId="urn:microsoft.com/office/officeart/2005/8/layout/target3"/>
    <dgm:cxn modelId="{296DD1D0-0059-4C7E-805A-516A07EAD8EE}" type="presParOf" srcId="{2EA1DDD1-D443-4909-B356-6C65AD8A0823}" destId="{413F1803-B13C-49BD-B60B-D5EF1939815B}" srcOrd="15" destOrd="0" presId="urn:microsoft.com/office/officeart/2005/8/layout/target3"/>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089C65B9-B21D-4197-A947-67A515FC17DE}" type="doc">
      <dgm:prSet loTypeId="urn:microsoft.com/office/officeart/2005/8/layout/vList2" loCatId="list" qsTypeId="urn:microsoft.com/office/officeart/2005/8/quickstyle/simple1" qsCatId="simple" csTypeId="urn:microsoft.com/office/officeart/2005/8/colors/accent2_1" csCatId="accent2" phldr="1"/>
      <dgm:spPr/>
      <dgm:t>
        <a:bodyPr/>
        <a:lstStyle/>
        <a:p>
          <a:endParaRPr lang="ru-RU"/>
        </a:p>
      </dgm:t>
    </dgm:pt>
    <dgm:pt modelId="{7BB01EE0-5D07-491A-A84E-ABB3D0F5624B}">
      <dgm:prSet phldrT="[Текст]" custT="1"/>
      <dgm:spPr/>
      <dgm:t>
        <a:bodyPr/>
        <a:lstStyle/>
        <a:p>
          <a:r>
            <a:rPr lang="ru-RU" sz="1800" dirty="0" smtClean="0"/>
            <a:t>а) </a:t>
          </a:r>
          <a:r>
            <a:rPr lang="ru-RU" sz="1800" b="1" i="1" dirty="0" smtClean="0"/>
            <a:t>о досрочном прекращении или продлении срока полномочий </a:t>
          </a:r>
          <a:r>
            <a:rPr lang="ru-RU" sz="1800" dirty="0" smtClean="0"/>
            <a:t>органов государственной власти субъекта РФ, органов местного самоуправления, о </a:t>
          </a:r>
          <a:r>
            <a:rPr lang="ru-RU" sz="1800" b="1" i="1" dirty="0" smtClean="0"/>
            <a:t>приостановлении осуществления ими своих </a:t>
          </a:r>
          <a:r>
            <a:rPr lang="ru-RU" sz="1800" dirty="0" smtClean="0"/>
            <a:t>полномочий, а также </a:t>
          </a:r>
          <a:r>
            <a:rPr lang="ru-RU" sz="1800" b="1" i="1" dirty="0" smtClean="0"/>
            <a:t>о проведении досрочных выборов</a:t>
          </a:r>
          <a:r>
            <a:rPr lang="ru-RU" sz="1800" dirty="0" smtClean="0"/>
            <a:t> в органы государственной власти субъекта РФ, органы местного самоуправления либо об отсрочке указанных выборов;</a:t>
          </a:r>
          <a:endParaRPr lang="ru-RU" sz="1800" dirty="0"/>
        </a:p>
      </dgm:t>
    </dgm:pt>
    <dgm:pt modelId="{42C063E7-EC04-4880-80BA-1FD4A062782C}" type="parTrans" cxnId="{BB0EBD70-9071-454C-8886-3BCF994185A8}">
      <dgm:prSet/>
      <dgm:spPr/>
      <dgm:t>
        <a:bodyPr/>
        <a:lstStyle/>
        <a:p>
          <a:endParaRPr lang="ru-RU"/>
        </a:p>
      </dgm:t>
    </dgm:pt>
    <dgm:pt modelId="{D50D8B2B-70EE-466E-A3D7-7E6BB3E05A70}" type="sibTrans" cxnId="{BB0EBD70-9071-454C-8886-3BCF994185A8}">
      <dgm:prSet/>
      <dgm:spPr/>
      <dgm:t>
        <a:bodyPr/>
        <a:lstStyle/>
        <a:p>
          <a:endParaRPr lang="ru-RU"/>
        </a:p>
      </dgm:t>
    </dgm:pt>
    <dgm:pt modelId="{3EB1708B-B41D-4C0C-8923-9E894679D2CC}">
      <dgm:prSet custT="1"/>
      <dgm:spPr/>
      <dgm:t>
        <a:bodyPr/>
        <a:lstStyle/>
        <a:p>
          <a:r>
            <a:rPr lang="ru-RU" sz="1800" dirty="0" smtClean="0"/>
            <a:t>б) </a:t>
          </a:r>
          <a:r>
            <a:rPr lang="ru-RU" sz="1800" b="1" i="1" dirty="0" smtClean="0"/>
            <a:t>о персональном составе </a:t>
          </a:r>
          <a:r>
            <a:rPr lang="ru-RU" sz="1800" dirty="0" smtClean="0"/>
            <a:t>органов государственной власти субъекта Российской Федерации, органов местного самоуправления;</a:t>
          </a:r>
          <a:endParaRPr lang="ru-RU" sz="1800" dirty="0"/>
        </a:p>
      </dgm:t>
    </dgm:pt>
    <dgm:pt modelId="{3651D04D-4E4B-4CC1-8543-113C42AC0BA0}" type="parTrans" cxnId="{5D5C63D1-C983-401D-9AA6-6E338D28F42E}">
      <dgm:prSet/>
      <dgm:spPr/>
      <dgm:t>
        <a:bodyPr/>
        <a:lstStyle/>
        <a:p>
          <a:endParaRPr lang="ru-RU"/>
        </a:p>
      </dgm:t>
    </dgm:pt>
    <dgm:pt modelId="{ED77A3D2-8922-4052-A3E7-B932C9547046}" type="sibTrans" cxnId="{5D5C63D1-C983-401D-9AA6-6E338D28F42E}">
      <dgm:prSet/>
      <dgm:spPr/>
      <dgm:t>
        <a:bodyPr/>
        <a:lstStyle/>
        <a:p>
          <a:endParaRPr lang="ru-RU"/>
        </a:p>
      </dgm:t>
    </dgm:pt>
    <dgm:pt modelId="{79D076EC-DD75-4D0C-BD8C-5D8476BF8C5C}">
      <dgm:prSet custT="1"/>
      <dgm:spPr/>
      <dgm:t>
        <a:bodyPr/>
        <a:lstStyle/>
        <a:p>
          <a:r>
            <a:rPr lang="ru-RU" sz="1800" dirty="0" smtClean="0"/>
            <a:t>в) </a:t>
          </a:r>
          <a:r>
            <a:rPr lang="ru-RU" sz="1800" b="1" i="1" dirty="0" smtClean="0"/>
            <a:t>об избрании депутатов и должностных лиц</a:t>
          </a:r>
          <a:r>
            <a:rPr lang="ru-RU" sz="1800" dirty="0" smtClean="0"/>
            <a:t>, об утверждении, о назначении на должность и об освобождении от должности должностных лиц, а также о даче согласия на их назначение на должность и освобождение от должности;</a:t>
          </a:r>
          <a:endParaRPr lang="ru-RU" sz="1800" dirty="0"/>
        </a:p>
      </dgm:t>
    </dgm:pt>
    <dgm:pt modelId="{0B2B60E6-8DC8-4642-A432-97EAD822CB4C}" type="parTrans" cxnId="{B7148661-7A23-47DA-90D5-2824538023CB}">
      <dgm:prSet/>
      <dgm:spPr/>
      <dgm:t>
        <a:bodyPr/>
        <a:lstStyle/>
        <a:p>
          <a:endParaRPr lang="ru-RU"/>
        </a:p>
      </dgm:t>
    </dgm:pt>
    <dgm:pt modelId="{560ACD76-70B4-4EB3-9079-E584C86522B9}" type="sibTrans" cxnId="{B7148661-7A23-47DA-90D5-2824538023CB}">
      <dgm:prSet/>
      <dgm:spPr/>
      <dgm:t>
        <a:bodyPr/>
        <a:lstStyle/>
        <a:p>
          <a:endParaRPr lang="ru-RU"/>
        </a:p>
      </dgm:t>
    </dgm:pt>
    <dgm:pt modelId="{1AD12280-78F5-4944-9C37-E5301BEDE8A9}">
      <dgm:prSet custT="1"/>
      <dgm:spPr/>
      <dgm:t>
        <a:bodyPr/>
        <a:lstStyle/>
        <a:p>
          <a:r>
            <a:rPr lang="ru-RU" sz="1800" dirty="0" smtClean="0"/>
            <a:t>г) </a:t>
          </a:r>
          <a:r>
            <a:rPr lang="ru-RU" sz="1800" b="1" i="1" dirty="0" smtClean="0"/>
            <a:t>о принятии или об изменении соответствующего бюджета</a:t>
          </a:r>
          <a:r>
            <a:rPr lang="ru-RU" sz="1800" dirty="0" smtClean="0"/>
            <a:t>, исполнении и изменении финансовых обязательств субъекта Российской Федерации, муниципального образования;</a:t>
          </a:r>
          <a:endParaRPr lang="ru-RU" sz="1800" dirty="0"/>
        </a:p>
      </dgm:t>
    </dgm:pt>
    <dgm:pt modelId="{8F358D00-C806-4C83-8A4C-FFA9BF15329D}" type="parTrans" cxnId="{020514D7-E1A9-41BB-8E7D-769D9F0EF22B}">
      <dgm:prSet/>
      <dgm:spPr/>
      <dgm:t>
        <a:bodyPr/>
        <a:lstStyle/>
        <a:p>
          <a:endParaRPr lang="ru-RU"/>
        </a:p>
      </dgm:t>
    </dgm:pt>
    <dgm:pt modelId="{DF27A6DC-0FB5-4F10-812D-4144B62B33DB}" type="sibTrans" cxnId="{020514D7-E1A9-41BB-8E7D-769D9F0EF22B}">
      <dgm:prSet/>
      <dgm:spPr/>
      <dgm:t>
        <a:bodyPr/>
        <a:lstStyle/>
        <a:p>
          <a:endParaRPr lang="ru-RU"/>
        </a:p>
      </dgm:t>
    </dgm:pt>
    <dgm:pt modelId="{CBA1EF80-7815-45AF-99D0-51490092FDCD}">
      <dgm:prSet custT="1"/>
      <dgm:spPr/>
      <dgm:t>
        <a:bodyPr/>
        <a:lstStyle/>
        <a:p>
          <a:r>
            <a:rPr lang="ru-RU" sz="1800" dirty="0" smtClean="0"/>
            <a:t>д) </a:t>
          </a:r>
          <a:r>
            <a:rPr lang="ru-RU" sz="1800" b="1" i="1" dirty="0" smtClean="0"/>
            <a:t>о принятии чрезвычайных и срочных мер </a:t>
          </a:r>
          <a:r>
            <a:rPr lang="ru-RU" sz="1800" dirty="0" smtClean="0"/>
            <a:t>по обеспечению здоровья и безопасности населения.</a:t>
          </a:r>
          <a:endParaRPr lang="ru-RU" sz="1800" dirty="0"/>
        </a:p>
      </dgm:t>
    </dgm:pt>
    <dgm:pt modelId="{20D1D1CB-1BBB-4029-B8AF-D27763DD189E}" type="parTrans" cxnId="{D911F759-E6C4-4C50-B301-FA32C538F00D}">
      <dgm:prSet/>
      <dgm:spPr/>
      <dgm:t>
        <a:bodyPr/>
        <a:lstStyle/>
        <a:p>
          <a:endParaRPr lang="ru-RU"/>
        </a:p>
      </dgm:t>
    </dgm:pt>
    <dgm:pt modelId="{5C79A248-5C02-4E9C-912E-EC4F2E3EEA1D}" type="sibTrans" cxnId="{D911F759-E6C4-4C50-B301-FA32C538F00D}">
      <dgm:prSet/>
      <dgm:spPr/>
      <dgm:t>
        <a:bodyPr/>
        <a:lstStyle/>
        <a:p>
          <a:endParaRPr lang="ru-RU"/>
        </a:p>
      </dgm:t>
    </dgm:pt>
    <dgm:pt modelId="{C9E172A9-5DA1-41D3-BEDC-98D5FC387F39}" type="pres">
      <dgm:prSet presAssocID="{089C65B9-B21D-4197-A947-67A515FC17DE}" presName="linear" presStyleCnt="0">
        <dgm:presLayoutVars>
          <dgm:animLvl val="lvl"/>
          <dgm:resizeHandles val="exact"/>
        </dgm:presLayoutVars>
      </dgm:prSet>
      <dgm:spPr/>
      <dgm:t>
        <a:bodyPr/>
        <a:lstStyle/>
        <a:p>
          <a:endParaRPr lang="ru-RU"/>
        </a:p>
      </dgm:t>
    </dgm:pt>
    <dgm:pt modelId="{9BFE482D-6E3D-42FB-BF69-5A9786B98304}" type="pres">
      <dgm:prSet presAssocID="{7BB01EE0-5D07-491A-A84E-ABB3D0F5624B}" presName="parentText" presStyleLbl="node1" presStyleIdx="0" presStyleCnt="5" custScaleY="137589">
        <dgm:presLayoutVars>
          <dgm:chMax val="0"/>
          <dgm:bulletEnabled val="1"/>
        </dgm:presLayoutVars>
      </dgm:prSet>
      <dgm:spPr/>
      <dgm:t>
        <a:bodyPr/>
        <a:lstStyle/>
        <a:p>
          <a:endParaRPr lang="ru-RU"/>
        </a:p>
      </dgm:t>
    </dgm:pt>
    <dgm:pt modelId="{112820C3-274C-4BA7-97E1-B0753555F6C4}" type="pres">
      <dgm:prSet presAssocID="{D50D8B2B-70EE-466E-A3D7-7E6BB3E05A70}" presName="spacer" presStyleCnt="0"/>
      <dgm:spPr/>
    </dgm:pt>
    <dgm:pt modelId="{CF4FADC9-C690-4C45-941B-148FA5B8325B}" type="pres">
      <dgm:prSet presAssocID="{3EB1708B-B41D-4C0C-8923-9E894679D2CC}" presName="parentText" presStyleLbl="node1" presStyleIdx="1" presStyleCnt="5">
        <dgm:presLayoutVars>
          <dgm:chMax val="0"/>
          <dgm:bulletEnabled val="1"/>
        </dgm:presLayoutVars>
      </dgm:prSet>
      <dgm:spPr/>
      <dgm:t>
        <a:bodyPr/>
        <a:lstStyle/>
        <a:p>
          <a:endParaRPr lang="ru-RU"/>
        </a:p>
      </dgm:t>
    </dgm:pt>
    <dgm:pt modelId="{3CB83676-46D6-4D53-83D9-C32179687E00}" type="pres">
      <dgm:prSet presAssocID="{ED77A3D2-8922-4052-A3E7-B932C9547046}" presName="spacer" presStyleCnt="0"/>
      <dgm:spPr/>
    </dgm:pt>
    <dgm:pt modelId="{2717823E-70D3-46C5-B67B-A8E3B56974FB}" type="pres">
      <dgm:prSet presAssocID="{79D076EC-DD75-4D0C-BD8C-5D8476BF8C5C}" presName="parentText" presStyleLbl="node1" presStyleIdx="2" presStyleCnt="5">
        <dgm:presLayoutVars>
          <dgm:chMax val="0"/>
          <dgm:bulletEnabled val="1"/>
        </dgm:presLayoutVars>
      </dgm:prSet>
      <dgm:spPr/>
      <dgm:t>
        <a:bodyPr/>
        <a:lstStyle/>
        <a:p>
          <a:endParaRPr lang="ru-RU"/>
        </a:p>
      </dgm:t>
    </dgm:pt>
    <dgm:pt modelId="{A40B7092-1866-49C1-8CA5-EDB8B3EB8BCA}" type="pres">
      <dgm:prSet presAssocID="{560ACD76-70B4-4EB3-9079-E584C86522B9}" presName="spacer" presStyleCnt="0"/>
      <dgm:spPr/>
    </dgm:pt>
    <dgm:pt modelId="{A8BAB7F8-CF31-4BA8-85B9-AE7F09B2D519}" type="pres">
      <dgm:prSet presAssocID="{1AD12280-78F5-4944-9C37-E5301BEDE8A9}" presName="parentText" presStyleLbl="node1" presStyleIdx="3" presStyleCnt="5">
        <dgm:presLayoutVars>
          <dgm:chMax val="0"/>
          <dgm:bulletEnabled val="1"/>
        </dgm:presLayoutVars>
      </dgm:prSet>
      <dgm:spPr/>
      <dgm:t>
        <a:bodyPr/>
        <a:lstStyle/>
        <a:p>
          <a:endParaRPr lang="ru-RU"/>
        </a:p>
      </dgm:t>
    </dgm:pt>
    <dgm:pt modelId="{DC248ED3-5806-4D9A-909F-0C4C06886A49}" type="pres">
      <dgm:prSet presAssocID="{DF27A6DC-0FB5-4F10-812D-4144B62B33DB}" presName="spacer" presStyleCnt="0"/>
      <dgm:spPr/>
    </dgm:pt>
    <dgm:pt modelId="{60BBB450-2893-4359-93FA-4C93A4422EE5}" type="pres">
      <dgm:prSet presAssocID="{CBA1EF80-7815-45AF-99D0-51490092FDCD}" presName="parentText" presStyleLbl="node1" presStyleIdx="4" presStyleCnt="5">
        <dgm:presLayoutVars>
          <dgm:chMax val="0"/>
          <dgm:bulletEnabled val="1"/>
        </dgm:presLayoutVars>
      </dgm:prSet>
      <dgm:spPr/>
      <dgm:t>
        <a:bodyPr/>
        <a:lstStyle/>
        <a:p>
          <a:endParaRPr lang="ru-RU"/>
        </a:p>
      </dgm:t>
    </dgm:pt>
  </dgm:ptLst>
  <dgm:cxnLst>
    <dgm:cxn modelId="{5D5C63D1-C983-401D-9AA6-6E338D28F42E}" srcId="{089C65B9-B21D-4197-A947-67A515FC17DE}" destId="{3EB1708B-B41D-4C0C-8923-9E894679D2CC}" srcOrd="1" destOrd="0" parTransId="{3651D04D-4E4B-4CC1-8543-113C42AC0BA0}" sibTransId="{ED77A3D2-8922-4052-A3E7-B932C9547046}"/>
    <dgm:cxn modelId="{020514D7-E1A9-41BB-8E7D-769D9F0EF22B}" srcId="{089C65B9-B21D-4197-A947-67A515FC17DE}" destId="{1AD12280-78F5-4944-9C37-E5301BEDE8A9}" srcOrd="3" destOrd="0" parTransId="{8F358D00-C806-4C83-8A4C-FFA9BF15329D}" sibTransId="{DF27A6DC-0FB5-4F10-812D-4144B62B33DB}"/>
    <dgm:cxn modelId="{B7148661-7A23-47DA-90D5-2824538023CB}" srcId="{089C65B9-B21D-4197-A947-67A515FC17DE}" destId="{79D076EC-DD75-4D0C-BD8C-5D8476BF8C5C}" srcOrd="2" destOrd="0" parTransId="{0B2B60E6-8DC8-4642-A432-97EAD822CB4C}" sibTransId="{560ACD76-70B4-4EB3-9079-E584C86522B9}"/>
    <dgm:cxn modelId="{D911F759-E6C4-4C50-B301-FA32C538F00D}" srcId="{089C65B9-B21D-4197-A947-67A515FC17DE}" destId="{CBA1EF80-7815-45AF-99D0-51490092FDCD}" srcOrd="4" destOrd="0" parTransId="{20D1D1CB-1BBB-4029-B8AF-D27763DD189E}" sibTransId="{5C79A248-5C02-4E9C-912E-EC4F2E3EEA1D}"/>
    <dgm:cxn modelId="{BB0EBD70-9071-454C-8886-3BCF994185A8}" srcId="{089C65B9-B21D-4197-A947-67A515FC17DE}" destId="{7BB01EE0-5D07-491A-A84E-ABB3D0F5624B}" srcOrd="0" destOrd="0" parTransId="{42C063E7-EC04-4880-80BA-1FD4A062782C}" sibTransId="{D50D8B2B-70EE-466E-A3D7-7E6BB3E05A70}"/>
    <dgm:cxn modelId="{6681A87D-214B-4EA0-99BB-3DF9C7BC1574}" type="presOf" srcId="{79D076EC-DD75-4D0C-BD8C-5D8476BF8C5C}" destId="{2717823E-70D3-46C5-B67B-A8E3B56974FB}" srcOrd="0" destOrd="0" presId="urn:microsoft.com/office/officeart/2005/8/layout/vList2"/>
    <dgm:cxn modelId="{3EF17FB7-DF87-4EEE-80C8-17300C571152}" type="presOf" srcId="{089C65B9-B21D-4197-A947-67A515FC17DE}" destId="{C9E172A9-5DA1-41D3-BEDC-98D5FC387F39}" srcOrd="0" destOrd="0" presId="urn:microsoft.com/office/officeart/2005/8/layout/vList2"/>
    <dgm:cxn modelId="{4804C52B-26EB-4CDC-9985-7D3547A05C46}" type="presOf" srcId="{3EB1708B-B41D-4C0C-8923-9E894679D2CC}" destId="{CF4FADC9-C690-4C45-941B-148FA5B8325B}" srcOrd="0" destOrd="0" presId="urn:microsoft.com/office/officeart/2005/8/layout/vList2"/>
    <dgm:cxn modelId="{D77C6653-0419-40C8-BD79-7D582A2CB0F9}" type="presOf" srcId="{CBA1EF80-7815-45AF-99D0-51490092FDCD}" destId="{60BBB450-2893-4359-93FA-4C93A4422EE5}" srcOrd="0" destOrd="0" presId="urn:microsoft.com/office/officeart/2005/8/layout/vList2"/>
    <dgm:cxn modelId="{F9357CDD-7005-48E3-AFD2-813687264BC7}" type="presOf" srcId="{7BB01EE0-5D07-491A-A84E-ABB3D0F5624B}" destId="{9BFE482D-6E3D-42FB-BF69-5A9786B98304}" srcOrd="0" destOrd="0" presId="urn:microsoft.com/office/officeart/2005/8/layout/vList2"/>
    <dgm:cxn modelId="{8B1E9580-A799-43A6-BC49-3A1296F8B19B}" type="presOf" srcId="{1AD12280-78F5-4944-9C37-E5301BEDE8A9}" destId="{A8BAB7F8-CF31-4BA8-85B9-AE7F09B2D519}" srcOrd="0" destOrd="0" presId="urn:microsoft.com/office/officeart/2005/8/layout/vList2"/>
    <dgm:cxn modelId="{F892D6CC-BA2B-4C44-8700-657926B4556D}" type="presParOf" srcId="{C9E172A9-5DA1-41D3-BEDC-98D5FC387F39}" destId="{9BFE482D-6E3D-42FB-BF69-5A9786B98304}" srcOrd="0" destOrd="0" presId="urn:microsoft.com/office/officeart/2005/8/layout/vList2"/>
    <dgm:cxn modelId="{EBDACAAD-27A4-4675-88EA-0ECCA73D9047}" type="presParOf" srcId="{C9E172A9-5DA1-41D3-BEDC-98D5FC387F39}" destId="{112820C3-274C-4BA7-97E1-B0753555F6C4}" srcOrd="1" destOrd="0" presId="urn:microsoft.com/office/officeart/2005/8/layout/vList2"/>
    <dgm:cxn modelId="{8A160A6D-A021-43BD-90D7-BCD7555925D7}" type="presParOf" srcId="{C9E172A9-5DA1-41D3-BEDC-98D5FC387F39}" destId="{CF4FADC9-C690-4C45-941B-148FA5B8325B}" srcOrd="2" destOrd="0" presId="urn:microsoft.com/office/officeart/2005/8/layout/vList2"/>
    <dgm:cxn modelId="{64226D33-1F35-48F9-B4D4-90775D051788}" type="presParOf" srcId="{C9E172A9-5DA1-41D3-BEDC-98D5FC387F39}" destId="{3CB83676-46D6-4D53-83D9-C32179687E00}" srcOrd="3" destOrd="0" presId="urn:microsoft.com/office/officeart/2005/8/layout/vList2"/>
    <dgm:cxn modelId="{8075EE48-6DE3-41CC-8B85-C1EE52494278}" type="presParOf" srcId="{C9E172A9-5DA1-41D3-BEDC-98D5FC387F39}" destId="{2717823E-70D3-46C5-B67B-A8E3B56974FB}" srcOrd="4" destOrd="0" presId="urn:microsoft.com/office/officeart/2005/8/layout/vList2"/>
    <dgm:cxn modelId="{D38C3CD0-55D9-460D-BF8C-E233C61901F7}" type="presParOf" srcId="{C9E172A9-5DA1-41D3-BEDC-98D5FC387F39}" destId="{A40B7092-1866-49C1-8CA5-EDB8B3EB8BCA}" srcOrd="5" destOrd="0" presId="urn:microsoft.com/office/officeart/2005/8/layout/vList2"/>
    <dgm:cxn modelId="{43952335-A458-4627-91DA-4063BB2AE924}" type="presParOf" srcId="{C9E172A9-5DA1-41D3-BEDC-98D5FC387F39}" destId="{A8BAB7F8-CF31-4BA8-85B9-AE7F09B2D519}" srcOrd="6" destOrd="0" presId="urn:microsoft.com/office/officeart/2005/8/layout/vList2"/>
    <dgm:cxn modelId="{300D1B01-56DE-4795-A6DD-810176FC95FF}" type="presParOf" srcId="{C9E172A9-5DA1-41D3-BEDC-98D5FC387F39}" destId="{DC248ED3-5806-4D9A-909F-0C4C06886A49}" srcOrd="7" destOrd="0" presId="urn:microsoft.com/office/officeart/2005/8/layout/vList2"/>
    <dgm:cxn modelId="{10AF3016-9300-4BE0-A277-552AAABFF157}" type="presParOf" srcId="{C9E172A9-5DA1-41D3-BEDC-98D5FC387F39}" destId="{60BBB450-2893-4359-93FA-4C93A4422EE5}" srcOrd="8" destOrd="0" presId="urn:microsoft.com/office/officeart/2005/8/layout/vList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E20F9317-3DAF-480B-B50D-25CF6B6837EF}" type="doc">
      <dgm:prSet loTypeId="urn:microsoft.com/office/officeart/2005/8/layout/default#5" loCatId="list" qsTypeId="urn:microsoft.com/office/officeart/2005/8/quickstyle/simple1" qsCatId="simple" csTypeId="urn:microsoft.com/office/officeart/2005/8/colors/accent2_1" csCatId="accent2" phldr="1"/>
      <dgm:spPr/>
      <dgm:t>
        <a:bodyPr/>
        <a:lstStyle/>
        <a:p>
          <a:endParaRPr lang="ru-RU"/>
        </a:p>
      </dgm:t>
    </dgm:pt>
    <dgm:pt modelId="{9F092D7F-0A24-4A3D-82A6-CDE7FA9E97EE}">
      <dgm:prSet phldrT="[Текст]" custT="1"/>
      <dgm:spPr/>
      <dgm:t>
        <a:bodyPr/>
        <a:lstStyle/>
        <a:p>
          <a:r>
            <a:rPr lang="ru-RU" sz="1400" dirty="0" smtClean="0"/>
            <a:t>Референдум не назначается и не проводится </a:t>
          </a:r>
          <a:r>
            <a:rPr lang="ru-RU" sz="1400" b="1" i="1" dirty="0" smtClean="0"/>
            <a:t>в условиях военного или чрезвычайного положения</a:t>
          </a:r>
          <a:r>
            <a:rPr lang="ru-RU" sz="1400" dirty="0" smtClean="0"/>
            <a:t>, введенного на территории РФ либо на территории, на которой предполагается проводить референдум, или на части этой территории, а также в течение трех месяцев после отмены военного или чрезвычайного положения.</a:t>
          </a:r>
          <a:endParaRPr lang="ru-RU" sz="1400" dirty="0"/>
        </a:p>
      </dgm:t>
    </dgm:pt>
    <dgm:pt modelId="{A90E91D1-20DF-452D-93DA-760C3EEE3D46}" type="parTrans" cxnId="{BA520AA4-C9CD-4939-BAB0-D6228412EEFD}">
      <dgm:prSet/>
      <dgm:spPr/>
      <dgm:t>
        <a:bodyPr/>
        <a:lstStyle/>
        <a:p>
          <a:endParaRPr lang="ru-RU"/>
        </a:p>
      </dgm:t>
    </dgm:pt>
    <dgm:pt modelId="{59F4C2C0-3854-4220-9601-F12ED5358B95}" type="sibTrans" cxnId="{BA520AA4-C9CD-4939-BAB0-D6228412EEFD}">
      <dgm:prSet/>
      <dgm:spPr/>
      <dgm:t>
        <a:bodyPr/>
        <a:lstStyle/>
        <a:p>
          <a:endParaRPr lang="ru-RU"/>
        </a:p>
      </dgm:t>
    </dgm:pt>
    <dgm:pt modelId="{1D044DA2-F3C7-4EC1-9220-0CEB9F61F246}">
      <dgm:prSet custT="1"/>
      <dgm:spPr/>
      <dgm:t>
        <a:bodyPr/>
        <a:lstStyle/>
        <a:p>
          <a:r>
            <a:rPr lang="ru-RU" sz="1400" dirty="0" smtClean="0"/>
            <a:t>Орган  местного самоуправления, уполномоченный принимать решение о назначении референдума, вправе отказать в назначении референдума </a:t>
          </a:r>
          <a:r>
            <a:rPr lang="ru-RU" sz="1400" b="1" i="1" dirty="0" smtClean="0"/>
            <a:t>только в случае нарушения</a:t>
          </a:r>
          <a:r>
            <a:rPr lang="ru-RU" sz="1400" dirty="0" smtClean="0"/>
            <a:t> при выдвижении инициативы проведения референдума нормативных правовых актов, регулирующих подготовку и проведение соответствующего референдума.</a:t>
          </a:r>
          <a:endParaRPr lang="ru-RU" sz="1400" dirty="0"/>
        </a:p>
      </dgm:t>
    </dgm:pt>
    <dgm:pt modelId="{9A41D5EA-14BF-4810-A28E-FB99FE401EA6}" type="parTrans" cxnId="{6BD47EBE-2571-46AC-925D-1213F4425C41}">
      <dgm:prSet/>
      <dgm:spPr/>
      <dgm:t>
        <a:bodyPr/>
        <a:lstStyle/>
        <a:p>
          <a:endParaRPr lang="ru-RU"/>
        </a:p>
      </dgm:t>
    </dgm:pt>
    <dgm:pt modelId="{5D1DD111-9F91-4204-91AF-42F4C4911050}" type="sibTrans" cxnId="{6BD47EBE-2571-46AC-925D-1213F4425C41}">
      <dgm:prSet/>
      <dgm:spPr/>
      <dgm:t>
        <a:bodyPr/>
        <a:lstStyle/>
        <a:p>
          <a:endParaRPr lang="ru-RU"/>
        </a:p>
      </dgm:t>
    </dgm:pt>
    <dgm:pt modelId="{5597E487-B20C-4EE7-AD4C-ED282B6771AA}">
      <dgm:prSet custT="1"/>
      <dgm:spPr/>
      <dgm:t>
        <a:bodyPr/>
        <a:lstStyle/>
        <a:p>
          <a:r>
            <a:rPr lang="ru-RU" sz="1400" dirty="0" smtClean="0"/>
            <a:t>Законом субъекта РФ, уставом МО может быть установлен </a:t>
          </a:r>
          <a:r>
            <a:rPr lang="ru-RU" sz="1400" b="1" i="1" dirty="0" smtClean="0"/>
            <a:t>срок</a:t>
          </a:r>
          <a:r>
            <a:rPr lang="ru-RU" sz="1400" dirty="0" smtClean="0"/>
            <a:t>, в течение которого местный референдум </a:t>
          </a:r>
          <a:r>
            <a:rPr lang="ru-RU" sz="1400" b="1" i="1" dirty="0" smtClean="0"/>
            <a:t>с такой же по смыслу формулировкой вопроса не проводятся</a:t>
          </a:r>
          <a:r>
            <a:rPr lang="ru-RU" sz="1400" dirty="0" smtClean="0"/>
            <a:t>. Указанный срок не может превышать </a:t>
          </a:r>
          <a:r>
            <a:rPr lang="ru-RU" sz="1400" b="1" i="1" dirty="0" smtClean="0"/>
            <a:t>два года со дня официального опубликования результатов референдума</a:t>
          </a:r>
          <a:r>
            <a:rPr lang="ru-RU" sz="1400" dirty="0" smtClean="0"/>
            <a:t>.</a:t>
          </a:r>
        </a:p>
      </dgm:t>
    </dgm:pt>
    <dgm:pt modelId="{8E5E2494-0BBC-4FCD-90B5-185E5D8763AC}" type="parTrans" cxnId="{C69530A4-5C4A-4842-BA36-7E428A9CFFB4}">
      <dgm:prSet/>
      <dgm:spPr/>
      <dgm:t>
        <a:bodyPr/>
        <a:lstStyle/>
        <a:p>
          <a:endParaRPr lang="ru-RU"/>
        </a:p>
      </dgm:t>
    </dgm:pt>
    <dgm:pt modelId="{2434D39F-B0E6-40DB-B0BC-FFE775DDB36B}" type="sibTrans" cxnId="{C69530A4-5C4A-4842-BA36-7E428A9CFFB4}">
      <dgm:prSet/>
      <dgm:spPr/>
      <dgm:t>
        <a:bodyPr/>
        <a:lstStyle/>
        <a:p>
          <a:endParaRPr lang="ru-RU"/>
        </a:p>
      </dgm:t>
    </dgm:pt>
    <dgm:pt modelId="{6F55504F-406A-4F41-88F3-EE722BA42B1E}">
      <dgm:prSet custT="1"/>
      <dgm:spPr/>
      <dgm:t>
        <a:bodyPr/>
        <a:lstStyle/>
        <a:p>
          <a:r>
            <a:rPr lang="ru-RU" sz="1400" dirty="0" smtClean="0"/>
            <a:t>Установление иных обстоятельств, исключающих назначение и проведение референдума, не допускается.</a:t>
          </a:r>
        </a:p>
      </dgm:t>
    </dgm:pt>
    <dgm:pt modelId="{9427D0E1-3663-44D9-8436-7808ADCEDB4A}" type="parTrans" cxnId="{64912D75-A060-4781-A5AD-B5C8D8CCB7FA}">
      <dgm:prSet/>
      <dgm:spPr/>
      <dgm:t>
        <a:bodyPr/>
        <a:lstStyle/>
        <a:p>
          <a:endParaRPr lang="ru-RU"/>
        </a:p>
      </dgm:t>
    </dgm:pt>
    <dgm:pt modelId="{C327ECBB-B487-403D-8A5D-F237BF5AD088}" type="sibTrans" cxnId="{64912D75-A060-4781-A5AD-B5C8D8CCB7FA}">
      <dgm:prSet/>
      <dgm:spPr/>
      <dgm:t>
        <a:bodyPr/>
        <a:lstStyle/>
        <a:p>
          <a:endParaRPr lang="ru-RU"/>
        </a:p>
      </dgm:t>
    </dgm:pt>
    <dgm:pt modelId="{0BF882F3-C8DD-4F77-BB7C-185E9744AD76}">
      <dgm:prSet custT="1"/>
      <dgm:spPr/>
      <dgm:t>
        <a:bodyPr/>
        <a:lstStyle/>
        <a:p>
          <a:r>
            <a:rPr lang="ru-RU" sz="1400" dirty="0" smtClean="0"/>
            <a:t>Принятие органом государственной власти, иным государственным органом, органом местного самоуправления </a:t>
          </a:r>
          <a:r>
            <a:rPr lang="ru-RU" sz="1400" b="1" i="1" dirty="0" smtClean="0"/>
            <a:t>решения по существу вопроса</a:t>
          </a:r>
          <a:r>
            <a:rPr lang="ru-RU" sz="1400" dirty="0" smtClean="0"/>
            <a:t>, который может быть вынесен на референдум, </a:t>
          </a:r>
          <a:r>
            <a:rPr lang="ru-RU" sz="1400" b="1" i="1" dirty="0" smtClean="0"/>
            <a:t>не является обстоятельством, исключающим возможность проведения референдума</a:t>
          </a:r>
          <a:r>
            <a:rPr lang="ru-RU" sz="1400" dirty="0" smtClean="0"/>
            <a:t> по данному вопросу.</a:t>
          </a:r>
          <a:endParaRPr lang="ru-RU" sz="1400" dirty="0"/>
        </a:p>
      </dgm:t>
    </dgm:pt>
    <dgm:pt modelId="{8B685FE2-F336-426A-9C5D-6285960A4E01}" type="parTrans" cxnId="{5F4583FA-C249-45CC-BAAE-55819DFEAA14}">
      <dgm:prSet/>
      <dgm:spPr/>
      <dgm:t>
        <a:bodyPr/>
        <a:lstStyle/>
        <a:p>
          <a:endParaRPr lang="ru-RU"/>
        </a:p>
      </dgm:t>
    </dgm:pt>
    <dgm:pt modelId="{B8B02C64-1CF6-4D57-A23C-D4C722E7A526}" type="sibTrans" cxnId="{5F4583FA-C249-45CC-BAAE-55819DFEAA14}">
      <dgm:prSet/>
      <dgm:spPr/>
      <dgm:t>
        <a:bodyPr/>
        <a:lstStyle/>
        <a:p>
          <a:endParaRPr lang="ru-RU"/>
        </a:p>
      </dgm:t>
    </dgm:pt>
    <dgm:pt modelId="{5C43D100-89DD-4476-A0EB-0578B81B3682}" type="pres">
      <dgm:prSet presAssocID="{E20F9317-3DAF-480B-B50D-25CF6B6837EF}" presName="diagram" presStyleCnt="0">
        <dgm:presLayoutVars>
          <dgm:dir/>
          <dgm:resizeHandles val="exact"/>
        </dgm:presLayoutVars>
      </dgm:prSet>
      <dgm:spPr/>
      <dgm:t>
        <a:bodyPr/>
        <a:lstStyle/>
        <a:p>
          <a:endParaRPr lang="ru-RU"/>
        </a:p>
      </dgm:t>
    </dgm:pt>
    <dgm:pt modelId="{97855CFD-44D9-4449-86E5-DF7B7AE49337}" type="pres">
      <dgm:prSet presAssocID="{9F092D7F-0A24-4A3D-82A6-CDE7FA9E97EE}" presName="node" presStyleLbl="node1" presStyleIdx="0" presStyleCnt="5" custScaleY="134383" custLinFactNeighborY="-25553">
        <dgm:presLayoutVars>
          <dgm:bulletEnabled val="1"/>
        </dgm:presLayoutVars>
      </dgm:prSet>
      <dgm:spPr/>
      <dgm:t>
        <a:bodyPr/>
        <a:lstStyle/>
        <a:p>
          <a:endParaRPr lang="ru-RU"/>
        </a:p>
      </dgm:t>
    </dgm:pt>
    <dgm:pt modelId="{47AA3B84-EFA2-49AB-9DA9-A905ECD755F0}" type="pres">
      <dgm:prSet presAssocID="{59F4C2C0-3854-4220-9601-F12ED5358B95}" presName="sibTrans" presStyleCnt="0"/>
      <dgm:spPr/>
    </dgm:pt>
    <dgm:pt modelId="{9B4C6B3D-1856-48D1-A0FB-220AC1C0A5A5}" type="pres">
      <dgm:prSet presAssocID="{1D044DA2-F3C7-4EC1-9220-0CEB9F61F246}" presName="node" presStyleLbl="node1" presStyleIdx="1" presStyleCnt="5" custScaleY="149423" custLinFactNeighborX="72" custLinFactNeighborY="-27896">
        <dgm:presLayoutVars>
          <dgm:bulletEnabled val="1"/>
        </dgm:presLayoutVars>
      </dgm:prSet>
      <dgm:spPr/>
      <dgm:t>
        <a:bodyPr/>
        <a:lstStyle/>
        <a:p>
          <a:endParaRPr lang="ru-RU"/>
        </a:p>
      </dgm:t>
    </dgm:pt>
    <dgm:pt modelId="{2F8EA123-9BBA-49F7-BBC3-28056867F2C8}" type="pres">
      <dgm:prSet presAssocID="{5D1DD111-9F91-4204-91AF-42F4C4911050}" presName="sibTrans" presStyleCnt="0"/>
      <dgm:spPr/>
    </dgm:pt>
    <dgm:pt modelId="{22B50F76-FC6B-497E-AB4A-9112792FFAE5}" type="pres">
      <dgm:prSet presAssocID="{5597E487-B20C-4EE7-AD4C-ED282B6771AA}" presName="node" presStyleLbl="node1" presStyleIdx="2" presStyleCnt="5" custScaleY="163479" custLinFactNeighborX="-937" custLinFactNeighborY="-22430">
        <dgm:presLayoutVars>
          <dgm:bulletEnabled val="1"/>
        </dgm:presLayoutVars>
      </dgm:prSet>
      <dgm:spPr/>
      <dgm:t>
        <a:bodyPr/>
        <a:lstStyle/>
        <a:p>
          <a:endParaRPr lang="ru-RU"/>
        </a:p>
      </dgm:t>
    </dgm:pt>
    <dgm:pt modelId="{838D57A4-0BD9-4925-8AC9-F76B2B583472}" type="pres">
      <dgm:prSet presAssocID="{2434D39F-B0E6-40DB-B0BC-FFE775DDB36B}" presName="sibTrans" presStyleCnt="0"/>
      <dgm:spPr/>
    </dgm:pt>
    <dgm:pt modelId="{07CBA940-5925-4D0A-974C-DA23F91ECFB5}" type="pres">
      <dgm:prSet presAssocID="{6F55504F-406A-4F41-88F3-EE722BA42B1E}" presName="node" presStyleLbl="node1" presStyleIdx="3" presStyleCnt="5">
        <dgm:presLayoutVars>
          <dgm:bulletEnabled val="1"/>
        </dgm:presLayoutVars>
      </dgm:prSet>
      <dgm:spPr/>
      <dgm:t>
        <a:bodyPr/>
        <a:lstStyle/>
        <a:p>
          <a:endParaRPr lang="ru-RU"/>
        </a:p>
      </dgm:t>
    </dgm:pt>
    <dgm:pt modelId="{562C3486-14BB-4463-8196-60D5AC1459C5}" type="pres">
      <dgm:prSet presAssocID="{C327ECBB-B487-403D-8A5D-F237BF5AD088}" presName="sibTrans" presStyleCnt="0"/>
      <dgm:spPr/>
    </dgm:pt>
    <dgm:pt modelId="{8BE9C127-E1F3-467D-88A4-D184017003A3}" type="pres">
      <dgm:prSet presAssocID="{0BF882F3-C8DD-4F77-BB7C-185E9744AD76}" presName="node" presStyleLbl="node1" presStyleIdx="4" presStyleCnt="5" custAng="0" custScaleX="150761" custScaleY="104792">
        <dgm:presLayoutVars>
          <dgm:bulletEnabled val="1"/>
        </dgm:presLayoutVars>
      </dgm:prSet>
      <dgm:spPr/>
      <dgm:t>
        <a:bodyPr/>
        <a:lstStyle/>
        <a:p>
          <a:endParaRPr lang="ru-RU"/>
        </a:p>
      </dgm:t>
    </dgm:pt>
  </dgm:ptLst>
  <dgm:cxnLst>
    <dgm:cxn modelId="{BA520AA4-C9CD-4939-BAB0-D6228412EEFD}" srcId="{E20F9317-3DAF-480B-B50D-25CF6B6837EF}" destId="{9F092D7F-0A24-4A3D-82A6-CDE7FA9E97EE}" srcOrd="0" destOrd="0" parTransId="{A90E91D1-20DF-452D-93DA-760C3EEE3D46}" sibTransId="{59F4C2C0-3854-4220-9601-F12ED5358B95}"/>
    <dgm:cxn modelId="{6BD47EBE-2571-46AC-925D-1213F4425C41}" srcId="{E20F9317-3DAF-480B-B50D-25CF6B6837EF}" destId="{1D044DA2-F3C7-4EC1-9220-0CEB9F61F246}" srcOrd="1" destOrd="0" parTransId="{9A41D5EA-14BF-4810-A28E-FB99FE401EA6}" sibTransId="{5D1DD111-9F91-4204-91AF-42F4C4911050}"/>
    <dgm:cxn modelId="{500D1A27-789C-47BC-86AA-6FC1A9FA29AA}" type="presOf" srcId="{E20F9317-3DAF-480B-B50D-25CF6B6837EF}" destId="{5C43D100-89DD-4476-A0EB-0578B81B3682}" srcOrd="0" destOrd="0" presId="urn:microsoft.com/office/officeart/2005/8/layout/default#5"/>
    <dgm:cxn modelId="{C69530A4-5C4A-4842-BA36-7E428A9CFFB4}" srcId="{E20F9317-3DAF-480B-B50D-25CF6B6837EF}" destId="{5597E487-B20C-4EE7-AD4C-ED282B6771AA}" srcOrd="2" destOrd="0" parTransId="{8E5E2494-0BBC-4FCD-90B5-185E5D8763AC}" sibTransId="{2434D39F-B0E6-40DB-B0BC-FFE775DDB36B}"/>
    <dgm:cxn modelId="{5F4583FA-C249-45CC-BAAE-55819DFEAA14}" srcId="{E20F9317-3DAF-480B-B50D-25CF6B6837EF}" destId="{0BF882F3-C8DD-4F77-BB7C-185E9744AD76}" srcOrd="4" destOrd="0" parTransId="{8B685FE2-F336-426A-9C5D-6285960A4E01}" sibTransId="{B8B02C64-1CF6-4D57-A23C-D4C722E7A526}"/>
    <dgm:cxn modelId="{64912D75-A060-4781-A5AD-B5C8D8CCB7FA}" srcId="{E20F9317-3DAF-480B-B50D-25CF6B6837EF}" destId="{6F55504F-406A-4F41-88F3-EE722BA42B1E}" srcOrd="3" destOrd="0" parTransId="{9427D0E1-3663-44D9-8436-7808ADCEDB4A}" sibTransId="{C327ECBB-B487-403D-8A5D-F237BF5AD088}"/>
    <dgm:cxn modelId="{ABD97D04-A170-47A8-9662-72CFAF438B2A}" type="presOf" srcId="{5597E487-B20C-4EE7-AD4C-ED282B6771AA}" destId="{22B50F76-FC6B-497E-AB4A-9112792FFAE5}" srcOrd="0" destOrd="0" presId="urn:microsoft.com/office/officeart/2005/8/layout/default#5"/>
    <dgm:cxn modelId="{19AD0CF5-88C1-44CC-91CF-8A4AEBF29D96}" type="presOf" srcId="{1D044DA2-F3C7-4EC1-9220-0CEB9F61F246}" destId="{9B4C6B3D-1856-48D1-A0FB-220AC1C0A5A5}" srcOrd="0" destOrd="0" presId="urn:microsoft.com/office/officeart/2005/8/layout/default#5"/>
    <dgm:cxn modelId="{C2BD8ADB-B3C5-45E2-A988-2408B8893D12}" type="presOf" srcId="{6F55504F-406A-4F41-88F3-EE722BA42B1E}" destId="{07CBA940-5925-4D0A-974C-DA23F91ECFB5}" srcOrd="0" destOrd="0" presId="urn:microsoft.com/office/officeart/2005/8/layout/default#5"/>
    <dgm:cxn modelId="{79621BCE-16AB-4C7B-8996-5F4F08371CC3}" type="presOf" srcId="{9F092D7F-0A24-4A3D-82A6-CDE7FA9E97EE}" destId="{97855CFD-44D9-4449-86E5-DF7B7AE49337}" srcOrd="0" destOrd="0" presId="urn:microsoft.com/office/officeart/2005/8/layout/default#5"/>
    <dgm:cxn modelId="{09675DBB-FAD0-42AC-AD6C-523B2A8F8C16}" type="presOf" srcId="{0BF882F3-C8DD-4F77-BB7C-185E9744AD76}" destId="{8BE9C127-E1F3-467D-88A4-D184017003A3}" srcOrd="0" destOrd="0" presId="urn:microsoft.com/office/officeart/2005/8/layout/default#5"/>
    <dgm:cxn modelId="{56CAA92C-D1FF-4CE0-8C22-542B7A2F780F}" type="presParOf" srcId="{5C43D100-89DD-4476-A0EB-0578B81B3682}" destId="{97855CFD-44D9-4449-86E5-DF7B7AE49337}" srcOrd="0" destOrd="0" presId="urn:microsoft.com/office/officeart/2005/8/layout/default#5"/>
    <dgm:cxn modelId="{FD873E32-8346-4793-B0DA-5F656AE030B7}" type="presParOf" srcId="{5C43D100-89DD-4476-A0EB-0578B81B3682}" destId="{47AA3B84-EFA2-49AB-9DA9-A905ECD755F0}" srcOrd="1" destOrd="0" presId="urn:microsoft.com/office/officeart/2005/8/layout/default#5"/>
    <dgm:cxn modelId="{5638A06D-4CFF-4EE5-BD83-B90DBD031C6D}" type="presParOf" srcId="{5C43D100-89DD-4476-A0EB-0578B81B3682}" destId="{9B4C6B3D-1856-48D1-A0FB-220AC1C0A5A5}" srcOrd="2" destOrd="0" presId="urn:microsoft.com/office/officeart/2005/8/layout/default#5"/>
    <dgm:cxn modelId="{827F76FE-FEF5-491F-A323-6F3DBA04CBF0}" type="presParOf" srcId="{5C43D100-89DD-4476-A0EB-0578B81B3682}" destId="{2F8EA123-9BBA-49F7-BBC3-28056867F2C8}" srcOrd="3" destOrd="0" presId="urn:microsoft.com/office/officeart/2005/8/layout/default#5"/>
    <dgm:cxn modelId="{0359F82E-97D6-4545-8B44-726D6C64753A}" type="presParOf" srcId="{5C43D100-89DD-4476-A0EB-0578B81B3682}" destId="{22B50F76-FC6B-497E-AB4A-9112792FFAE5}" srcOrd="4" destOrd="0" presId="urn:microsoft.com/office/officeart/2005/8/layout/default#5"/>
    <dgm:cxn modelId="{AE21FD57-1B0F-4F76-A698-AFC5A50EE398}" type="presParOf" srcId="{5C43D100-89DD-4476-A0EB-0578B81B3682}" destId="{838D57A4-0BD9-4925-8AC9-F76B2B583472}" srcOrd="5" destOrd="0" presId="urn:microsoft.com/office/officeart/2005/8/layout/default#5"/>
    <dgm:cxn modelId="{62BDD660-9FD8-4D21-9E98-91967F83C9F2}" type="presParOf" srcId="{5C43D100-89DD-4476-A0EB-0578B81B3682}" destId="{07CBA940-5925-4D0A-974C-DA23F91ECFB5}" srcOrd="6" destOrd="0" presId="urn:microsoft.com/office/officeart/2005/8/layout/default#5"/>
    <dgm:cxn modelId="{EE336ABF-61F7-45B4-A36E-2984E69B0733}" type="presParOf" srcId="{5C43D100-89DD-4476-A0EB-0578B81B3682}" destId="{562C3486-14BB-4463-8196-60D5AC1459C5}" srcOrd="7" destOrd="0" presId="urn:microsoft.com/office/officeart/2005/8/layout/default#5"/>
    <dgm:cxn modelId="{AAA43E37-3BAA-4541-B829-3A7AA4013FCA}" type="presParOf" srcId="{5C43D100-89DD-4476-A0EB-0578B81B3682}" destId="{8BE9C127-E1F3-467D-88A4-D184017003A3}" srcOrd="8" destOrd="0" presId="urn:microsoft.com/office/officeart/2005/8/layout/default#5"/>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F67EEFE4-A807-4ADA-BE7E-964E6F3721AE}" type="doc">
      <dgm:prSet loTypeId="urn:microsoft.com/office/officeart/2005/8/layout/vList6" loCatId="list" qsTypeId="urn:microsoft.com/office/officeart/2005/8/quickstyle/simple1" qsCatId="simple" csTypeId="urn:microsoft.com/office/officeart/2005/8/colors/accent2_1" csCatId="accent2" phldr="1"/>
      <dgm:spPr/>
      <dgm:t>
        <a:bodyPr/>
        <a:lstStyle/>
        <a:p>
          <a:endParaRPr lang="ru-RU"/>
        </a:p>
      </dgm:t>
    </dgm:pt>
    <dgm:pt modelId="{0B17A00B-2720-456B-B0B5-8A1625ADBB38}">
      <dgm:prSet phldrT="[Текст]" custT="1"/>
      <dgm:spPr/>
      <dgm:t>
        <a:bodyPr/>
        <a:lstStyle/>
        <a:p>
          <a:r>
            <a:rPr lang="ru-RU" sz="1800" dirty="0" smtClean="0"/>
            <a:t>1) по инициативе, выдвинутой </a:t>
          </a:r>
          <a:r>
            <a:rPr lang="ru-RU" sz="1800" b="1" i="1" dirty="0" smtClean="0"/>
            <a:t>гражданами Российской Федерации</a:t>
          </a:r>
          <a:r>
            <a:rPr lang="ru-RU" sz="1800" dirty="0" smtClean="0"/>
            <a:t>, имеющими право на участие в местном референдуме;</a:t>
          </a:r>
          <a:endParaRPr lang="ru-RU" sz="1800" dirty="0"/>
        </a:p>
      </dgm:t>
    </dgm:pt>
    <dgm:pt modelId="{B1AE39BB-FE3D-42A4-A1B1-E232546BD28F}" type="parTrans" cxnId="{94EC1158-C7ED-4F5C-827F-7679DCABA62A}">
      <dgm:prSet/>
      <dgm:spPr/>
      <dgm:t>
        <a:bodyPr/>
        <a:lstStyle/>
        <a:p>
          <a:endParaRPr lang="ru-RU"/>
        </a:p>
      </dgm:t>
    </dgm:pt>
    <dgm:pt modelId="{396608D3-5185-4A05-8D05-6CE4955B5DA3}" type="sibTrans" cxnId="{94EC1158-C7ED-4F5C-827F-7679DCABA62A}">
      <dgm:prSet/>
      <dgm:spPr/>
      <dgm:t>
        <a:bodyPr/>
        <a:lstStyle/>
        <a:p>
          <a:endParaRPr lang="ru-RU"/>
        </a:p>
      </dgm:t>
    </dgm:pt>
    <dgm:pt modelId="{30BA7188-0971-4B12-B6B7-4A48EA010438}">
      <dgm:prSet custT="1"/>
      <dgm:spPr/>
      <dgm:t>
        <a:bodyPr/>
        <a:lstStyle/>
        <a:p>
          <a:r>
            <a:rPr lang="ru-RU" sz="1800" dirty="0" smtClean="0"/>
            <a:t>2) по инициативе, выдвинутой </a:t>
          </a:r>
          <a:r>
            <a:rPr lang="ru-RU" sz="1800" b="1" i="1" dirty="0" smtClean="0"/>
            <a:t>избирательными объединениями, иными общественными объединениями</a:t>
          </a:r>
          <a:r>
            <a:rPr lang="ru-RU" sz="1800" dirty="0" smtClean="0"/>
            <a:t>, уставы которых предусматривают участие в выборах и (или) референдумах и которые зарегистрированы в порядке и сроки, установленные федеральным законом;</a:t>
          </a:r>
          <a:endParaRPr lang="ru-RU" sz="1800" dirty="0"/>
        </a:p>
      </dgm:t>
    </dgm:pt>
    <dgm:pt modelId="{100D1DF0-5AC2-4D7A-943C-0A2C70C4A1BB}" type="parTrans" cxnId="{4B92199B-9E1F-4823-BE42-529ADFD0370A}">
      <dgm:prSet/>
      <dgm:spPr/>
      <dgm:t>
        <a:bodyPr/>
        <a:lstStyle/>
        <a:p>
          <a:endParaRPr lang="ru-RU"/>
        </a:p>
      </dgm:t>
    </dgm:pt>
    <dgm:pt modelId="{4813E30C-1E5B-4E1F-B24C-0451048C8648}" type="sibTrans" cxnId="{4B92199B-9E1F-4823-BE42-529ADFD0370A}">
      <dgm:prSet/>
      <dgm:spPr/>
      <dgm:t>
        <a:bodyPr/>
        <a:lstStyle/>
        <a:p>
          <a:endParaRPr lang="ru-RU"/>
        </a:p>
      </dgm:t>
    </dgm:pt>
    <dgm:pt modelId="{438DB430-695D-419D-923D-D2D18C718C00}">
      <dgm:prSet custT="1"/>
      <dgm:spPr/>
      <dgm:t>
        <a:bodyPr/>
        <a:lstStyle/>
        <a:p>
          <a:r>
            <a:rPr lang="ru-RU" sz="1800" dirty="0" smtClean="0"/>
            <a:t>3) по инициативе </a:t>
          </a:r>
          <a:r>
            <a:rPr lang="ru-RU" sz="1800" b="1" i="1" dirty="0" smtClean="0"/>
            <a:t>представительного органа муниципального образования и главы местной администрации</a:t>
          </a:r>
          <a:r>
            <a:rPr lang="ru-RU" sz="1800" dirty="0" smtClean="0"/>
            <a:t>, выдвинутой ими совместно.</a:t>
          </a:r>
          <a:endParaRPr lang="ru-RU" sz="1800" dirty="0"/>
        </a:p>
      </dgm:t>
    </dgm:pt>
    <dgm:pt modelId="{21E2ABD1-D1D0-45F2-9B89-721E03B2F501}" type="parTrans" cxnId="{45934B2F-8DEE-4525-B419-FB609A0DF67C}">
      <dgm:prSet/>
      <dgm:spPr/>
      <dgm:t>
        <a:bodyPr/>
        <a:lstStyle/>
        <a:p>
          <a:endParaRPr lang="ru-RU"/>
        </a:p>
      </dgm:t>
    </dgm:pt>
    <dgm:pt modelId="{D6BDABA3-46A5-4804-92BE-1C7EAB8E8679}" type="sibTrans" cxnId="{45934B2F-8DEE-4525-B419-FB609A0DF67C}">
      <dgm:prSet/>
      <dgm:spPr/>
      <dgm:t>
        <a:bodyPr/>
        <a:lstStyle/>
        <a:p>
          <a:endParaRPr lang="ru-RU"/>
        </a:p>
      </dgm:t>
    </dgm:pt>
    <dgm:pt modelId="{15E2C8AE-5056-44DC-AF14-B840FC325ED1}">
      <dgm:prSet phldrT="[Текст]" custT="1"/>
      <dgm:spPr/>
      <dgm:t>
        <a:bodyPr/>
        <a:lstStyle/>
        <a:p>
          <a:r>
            <a:rPr lang="ru-RU" sz="1800" b="0" i="0" dirty="0" smtClean="0"/>
            <a:t>сбор подписей в поддержку данной инициативы, количество которых устанавливается законом субъекта РФ и не может превышать 5 процентов от числа участников референдума, зарегистрированных на территории муниципального образования в соответствии с федеральным законом.</a:t>
          </a:r>
          <a:endParaRPr lang="ru-RU" sz="1800" dirty="0"/>
        </a:p>
      </dgm:t>
    </dgm:pt>
    <dgm:pt modelId="{A1BDE9E6-2AA9-4D46-A8E2-CB547058C056}" type="parTrans" cxnId="{66DB5656-04A2-4A3B-B5BF-E2A0392BE365}">
      <dgm:prSet/>
      <dgm:spPr/>
      <dgm:t>
        <a:bodyPr/>
        <a:lstStyle/>
        <a:p>
          <a:endParaRPr lang="ru-RU"/>
        </a:p>
      </dgm:t>
    </dgm:pt>
    <dgm:pt modelId="{D71E8B0E-4DD9-44BC-9F9C-7248F3B882A3}" type="sibTrans" cxnId="{66DB5656-04A2-4A3B-B5BF-E2A0392BE365}">
      <dgm:prSet/>
      <dgm:spPr/>
      <dgm:t>
        <a:bodyPr/>
        <a:lstStyle/>
        <a:p>
          <a:endParaRPr lang="ru-RU"/>
        </a:p>
      </dgm:t>
    </dgm:pt>
    <dgm:pt modelId="{4A02D354-9035-4EEC-AD47-B6C89199A88B}">
      <dgm:prSet custT="1"/>
      <dgm:spPr/>
      <dgm:t>
        <a:bodyPr/>
        <a:lstStyle/>
        <a:p>
          <a:r>
            <a:rPr lang="ru-RU" sz="1800" b="0" i="0" dirty="0" smtClean="0"/>
            <a:t>оформляется правовыми актами представительного органа муниципального образования и главы местной администрации</a:t>
          </a:r>
          <a:endParaRPr lang="ru-RU" sz="1800" dirty="0"/>
        </a:p>
      </dgm:t>
    </dgm:pt>
    <dgm:pt modelId="{053ABA64-8B58-4738-8A12-EC80A9914810}" type="parTrans" cxnId="{0E87057A-5649-46F8-B769-F10788B27931}">
      <dgm:prSet/>
      <dgm:spPr/>
      <dgm:t>
        <a:bodyPr/>
        <a:lstStyle/>
        <a:p>
          <a:endParaRPr lang="ru-RU"/>
        </a:p>
      </dgm:t>
    </dgm:pt>
    <dgm:pt modelId="{79954DFF-CCC6-4AD3-9315-2FA25DA85339}" type="sibTrans" cxnId="{0E87057A-5649-46F8-B769-F10788B27931}">
      <dgm:prSet/>
      <dgm:spPr/>
      <dgm:t>
        <a:bodyPr/>
        <a:lstStyle/>
        <a:p>
          <a:endParaRPr lang="ru-RU"/>
        </a:p>
      </dgm:t>
    </dgm:pt>
    <dgm:pt modelId="{37BC1578-D2F1-4C37-A1EA-E02134B608CB}">
      <dgm:prSet custT="1"/>
      <dgm:spPr/>
      <dgm:t>
        <a:bodyPr/>
        <a:lstStyle/>
        <a:p>
          <a:r>
            <a:rPr lang="ru-RU" sz="1800" b="0" i="0" dirty="0" smtClean="0"/>
            <a:t>оформляется в порядке, установленном федеральным законом и принимаемым в соответствии с ним законом субъекта Российской Федерации.</a:t>
          </a:r>
          <a:endParaRPr lang="ru-RU" sz="1800" dirty="0"/>
        </a:p>
      </dgm:t>
    </dgm:pt>
    <dgm:pt modelId="{B6FFD847-265C-443A-8632-30A427404C4C}" type="parTrans" cxnId="{48B8C9DD-24A3-45E1-A806-23727772A89A}">
      <dgm:prSet/>
      <dgm:spPr/>
      <dgm:t>
        <a:bodyPr/>
        <a:lstStyle/>
        <a:p>
          <a:endParaRPr lang="ru-RU"/>
        </a:p>
      </dgm:t>
    </dgm:pt>
    <dgm:pt modelId="{B0583557-917E-45BC-AED5-AE7C67606472}" type="sibTrans" cxnId="{48B8C9DD-24A3-45E1-A806-23727772A89A}">
      <dgm:prSet/>
      <dgm:spPr/>
      <dgm:t>
        <a:bodyPr/>
        <a:lstStyle/>
        <a:p>
          <a:endParaRPr lang="ru-RU"/>
        </a:p>
      </dgm:t>
    </dgm:pt>
    <dgm:pt modelId="{993BF7BF-DC9A-436E-AB0B-BAC53B3E4EF5}" type="pres">
      <dgm:prSet presAssocID="{F67EEFE4-A807-4ADA-BE7E-964E6F3721AE}" presName="Name0" presStyleCnt="0">
        <dgm:presLayoutVars>
          <dgm:dir/>
          <dgm:animLvl val="lvl"/>
          <dgm:resizeHandles/>
        </dgm:presLayoutVars>
      </dgm:prSet>
      <dgm:spPr/>
      <dgm:t>
        <a:bodyPr/>
        <a:lstStyle/>
        <a:p>
          <a:endParaRPr lang="ru-RU"/>
        </a:p>
      </dgm:t>
    </dgm:pt>
    <dgm:pt modelId="{1AFED19E-A6FB-4BEA-8442-B4920CA6E772}" type="pres">
      <dgm:prSet presAssocID="{0B17A00B-2720-456B-B0B5-8A1625ADBB38}" presName="linNode" presStyleCnt="0"/>
      <dgm:spPr/>
    </dgm:pt>
    <dgm:pt modelId="{014828D4-DC6A-40EE-9B3A-E912F5B11B32}" type="pres">
      <dgm:prSet presAssocID="{0B17A00B-2720-456B-B0B5-8A1625ADBB38}" presName="parentShp" presStyleLbl="node1" presStyleIdx="0" presStyleCnt="3">
        <dgm:presLayoutVars>
          <dgm:bulletEnabled val="1"/>
        </dgm:presLayoutVars>
      </dgm:prSet>
      <dgm:spPr/>
      <dgm:t>
        <a:bodyPr/>
        <a:lstStyle/>
        <a:p>
          <a:endParaRPr lang="ru-RU"/>
        </a:p>
      </dgm:t>
    </dgm:pt>
    <dgm:pt modelId="{52F4E85F-6111-4AF2-ABC4-DA19F8AB753F}" type="pres">
      <dgm:prSet presAssocID="{0B17A00B-2720-456B-B0B5-8A1625ADBB38}" presName="childShp" presStyleLbl="bgAccFollowNode1" presStyleIdx="0" presStyleCnt="3" custLinFactNeighborX="0" custLinFactNeighborY="17210">
        <dgm:presLayoutVars>
          <dgm:bulletEnabled val="1"/>
        </dgm:presLayoutVars>
      </dgm:prSet>
      <dgm:spPr/>
      <dgm:t>
        <a:bodyPr/>
        <a:lstStyle/>
        <a:p>
          <a:endParaRPr lang="ru-RU"/>
        </a:p>
      </dgm:t>
    </dgm:pt>
    <dgm:pt modelId="{8E7B5980-A66C-4FB3-9703-869B32F3E736}" type="pres">
      <dgm:prSet presAssocID="{396608D3-5185-4A05-8D05-6CE4955B5DA3}" presName="spacing" presStyleCnt="0"/>
      <dgm:spPr/>
    </dgm:pt>
    <dgm:pt modelId="{10275E2D-6EAD-499D-B9B8-1D8EF32AD8CE}" type="pres">
      <dgm:prSet presAssocID="{30BA7188-0971-4B12-B6B7-4A48EA010438}" presName="linNode" presStyleCnt="0"/>
      <dgm:spPr/>
    </dgm:pt>
    <dgm:pt modelId="{8B33AF31-3C0B-45E4-B4CB-FB42A8D83A8E}" type="pres">
      <dgm:prSet presAssocID="{30BA7188-0971-4B12-B6B7-4A48EA010438}" presName="parentShp" presStyleLbl="node1" presStyleIdx="1" presStyleCnt="3" custScaleX="129697" custScaleY="122798" custLinFactNeighborY="10693">
        <dgm:presLayoutVars>
          <dgm:bulletEnabled val="1"/>
        </dgm:presLayoutVars>
      </dgm:prSet>
      <dgm:spPr/>
      <dgm:t>
        <a:bodyPr/>
        <a:lstStyle/>
        <a:p>
          <a:endParaRPr lang="ru-RU"/>
        </a:p>
      </dgm:t>
    </dgm:pt>
    <dgm:pt modelId="{EF8DF4A2-29E1-47F2-AD96-D7750D64B7DA}" type="pres">
      <dgm:prSet presAssocID="{30BA7188-0971-4B12-B6B7-4A48EA010438}" presName="childShp" presStyleLbl="bgAccFollowNode1" presStyleIdx="1" presStyleCnt="3" custLinFactNeighborX="42" custLinFactNeighborY="-4411">
        <dgm:presLayoutVars>
          <dgm:bulletEnabled val="1"/>
        </dgm:presLayoutVars>
      </dgm:prSet>
      <dgm:spPr/>
      <dgm:t>
        <a:bodyPr/>
        <a:lstStyle/>
        <a:p>
          <a:endParaRPr lang="ru-RU"/>
        </a:p>
      </dgm:t>
    </dgm:pt>
    <dgm:pt modelId="{D0C65E3A-1FBC-416B-A78F-0C91246F902E}" type="pres">
      <dgm:prSet presAssocID="{4813E30C-1E5B-4E1F-B24C-0451048C8648}" presName="spacing" presStyleCnt="0"/>
      <dgm:spPr/>
    </dgm:pt>
    <dgm:pt modelId="{5C6C5D42-42D9-422C-AB20-9485628378DF}" type="pres">
      <dgm:prSet presAssocID="{438DB430-695D-419D-923D-D2D18C718C00}" presName="linNode" presStyleCnt="0"/>
      <dgm:spPr/>
    </dgm:pt>
    <dgm:pt modelId="{B33BC118-C385-47FB-81B3-A176436CDD42}" type="pres">
      <dgm:prSet presAssocID="{438DB430-695D-419D-923D-D2D18C718C00}" presName="parentShp" presStyleLbl="node1" presStyleIdx="2" presStyleCnt="3" custScaleX="127305">
        <dgm:presLayoutVars>
          <dgm:bulletEnabled val="1"/>
        </dgm:presLayoutVars>
      </dgm:prSet>
      <dgm:spPr/>
      <dgm:t>
        <a:bodyPr/>
        <a:lstStyle/>
        <a:p>
          <a:endParaRPr lang="ru-RU"/>
        </a:p>
      </dgm:t>
    </dgm:pt>
    <dgm:pt modelId="{1A1D278E-7C15-4F9E-AA96-29B2420BEB95}" type="pres">
      <dgm:prSet presAssocID="{438DB430-695D-419D-923D-D2D18C718C00}" presName="childShp" presStyleLbl="bgAccFollowNode1" presStyleIdx="2" presStyleCnt="3">
        <dgm:presLayoutVars>
          <dgm:bulletEnabled val="1"/>
        </dgm:presLayoutVars>
      </dgm:prSet>
      <dgm:spPr/>
      <dgm:t>
        <a:bodyPr/>
        <a:lstStyle/>
        <a:p>
          <a:endParaRPr lang="ru-RU"/>
        </a:p>
      </dgm:t>
    </dgm:pt>
  </dgm:ptLst>
  <dgm:cxnLst>
    <dgm:cxn modelId="{6AEE82DA-FACA-4E52-8DCF-4F9B66A728E9}" type="presOf" srcId="{4A02D354-9035-4EEC-AD47-B6C89199A88B}" destId="{1A1D278E-7C15-4F9E-AA96-29B2420BEB95}" srcOrd="0" destOrd="0" presId="urn:microsoft.com/office/officeart/2005/8/layout/vList6"/>
    <dgm:cxn modelId="{94EC1158-C7ED-4F5C-827F-7679DCABA62A}" srcId="{F67EEFE4-A807-4ADA-BE7E-964E6F3721AE}" destId="{0B17A00B-2720-456B-B0B5-8A1625ADBB38}" srcOrd="0" destOrd="0" parTransId="{B1AE39BB-FE3D-42A4-A1B1-E232546BD28F}" sibTransId="{396608D3-5185-4A05-8D05-6CE4955B5DA3}"/>
    <dgm:cxn modelId="{4B92199B-9E1F-4823-BE42-529ADFD0370A}" srcId="{F67EEFE4-A807-4ADA-BE7E-964E6F3721AE}" destId="{30BA7188-0971-4B12-B6B7-4A48EA010438}" srcOrd="1" destOrd="0" parTransId="{100D1DF0-5AC2-4D7A-943C-0A2C70C4A1BB}" sibTransId="{4813E30C-1E5B-4E1F-B24C-0451048C8648}"/>
    <dgm:cxn modelId="{0E87057A-5649-46F8-B769-F10788B27931}" srcId="{438DB430-695D-419D-923D-D2D18C718C00}" destId="{4A02D354-9035-4EEC-AD47-B6C89199A88B}" srcOrd="0" destOrd="0" parTransId="{053ABA64-8B58-4738-8A12-EC80A9914810}" sibTransId="{79954DFF-CCC6-4AD3-9315-2FA25DA85339}"/>
    <dgm:cxn modelId="{45934B2F-8DEE-4525-B419-FB609A0DF67C}" srcId="{F67EEFE4-A807-4ADA-BE7E-964E6F3721AE}" destId="{438DB430-695D-419D-923D-D2D18C718C00}" srcOrd="2" destOrd="0" parTransId="{21E2ABD1-D1D0-45F2-9B89-721E03B2F501}" sibTransId="{D6BDABA3-46A5-4804-92BE-1C7EAB8E8679}"/>
    <dgm:cxn modelId="{48B8C9DD-24A3-45E1-A806-23727772A89A}" srcId="{30BA7188-0971-4B12-B6B7-4A48EA010438}" destId="{37BC1578-D2F1-4C37-A1EA-E02134B608CB}" srcOrd="0" destOrd="0" parTransId="{B6FFD847-265C-443A-8632-30A427404C4C}" sibTransId="{B0583557-917E-45BC-AED5-AE7C67606472}"/>
    <dgm:cxn modelId="{ED54095E-3A85-468D-BDFC-ACA703C5628C}" type="presOf" srcId="{438DB430-695D-419D-923D-D2D18C718C00}" destId="{B33BC118-C385-47FB-81B3-A176436CDD42}" srcOrd="0" destOrd="0" presId="urn:microsoft.com/office/officeart/2005/8/layout/vList6"/>
    <dgm:cxn modelId="{66DB5656-04A2-4A3B-B5BF-E2A0392BE365}" srcId="{0B17A00B-2720-456B-B0B5-8A1625ADBB38}" destId="{15E2C8AE-5056-44DC-AF14-B840FC325ED1}" srcOrd="0" destOrd="0" parTransId="{A1BDE9E6-2AA9-4D46-A8E2-CB547058C056}" sibTransId="{D71E8B0E-4DD9-44BC-9F9C-7248F3B882A3}"/>
    <dgm:cxn modelId="{2F3A27F0-B205-4705-827C-11E2E77FBCAC}" type="presOf" srcId="{15E2C8AE-5056-44DC-AF14-B840FC325ED1}" destId="{52F4E85F-6111-4AF2-ABC4-DA19F8AB753F}" srcOrd="0" destOrd="0" presId="urn:microsoft.com/office/officeart/2005/8/layout/vList6"/>
    <dgm:cxn modelId="{F8E85215-83AC-4658-BD88-DEFB48E014B4}" type="presOf" srcId="{30BA7188-0971-4B12-B6B7-4A48EA010438}" destId="{8B33AF31-3C0B-45E4-B4CB-FB42A8D83A8E}" srcOrd="0" destOrd="0" presId="urn:microsoft.com/office/officeart/2005/8/layout/vList6"/>
    <dgm:cxn modelId="{9EE32EBE-69E7-4C15-8860-B1ADC385E71F}" type="presOf" srcId="{0B17A00B-2720-456B-B0B5-8A1625ADBB38}" destId="{014828D4-DC6A-40EE-9B3A-E912F5B11B32}" srcOrd="0" destOrd="0" presId="urn:microsoft.com/office/officeart/2005/8/layout/vList6"/>
    <dgm:cxn modelId="{AFE43A0D-EB09-4499-B182-1AAAE45BED7C}" type="presOf" srcId="{F67EEFE4-A807-4ADA-BE7E-964E6F3721AE}" destId="{993BF7BF-DC9A-436E-AB0B-BAC53B3E4EF5}" srcOrd="0" destOrd="0" presId="urn:microsoft.com/office/officeart/2005/8/layout/vList6"/>
    <dgm:cxn modelId="{55B0D665-7834-4F9B-AAE5-0F8B40D24DB6}" type="presOf" srcId="{37BC1578-D2F1-4C37-A1EA-E02134B608CB}" destId="{EF8DF4A2-29E1-47F2-AD96-D7750D64B7DA}" srcOrd="0" destOrd="0" presId="urn:microsoft.com/office/officeart/2005/8/layout/vList6"/>
    <dgm:cxn modelId="{7B928C0A-52FD-4F2C-86CA-E9162EB18BC0}" type="presParOf" srcId="{993BF7BF-DC9A-436E-AB0B-BAC53B3E4EF5}" destId="{1AFED19E-A6FB-4BEA-8442-B4920CA6E772}" srcOrd="0" destOrd="0" presId="urn:microsoft.com/office/officeart/2005/8/layout/vList6"/>
    <dgm:cxn modelId="{AB3CD5EB-4E35-4288-B20F-C28A8E58DC69}" type="presParOf" srcId="{1AFED19E-A6FB-4BEA-8442-B4920CA6E772}" destId="{014828D4-DC6A-40EE-9B3A-E912F5B11B32}" srcOrd="0" destOrd="0" presId="urn:microsoft.com/office/officeart/2005/8/layout/vList6"/>
    <dgm:cxn modelId="{9A132FD6-D083-4C3C-8614-D417BE5C3C6E}" type="presParOf" srcId="{1AFED19E-A6FB-4BEA-8442-B4920CA6E772}" destId="{52F4E85F-6111-4AF2-ABC4-DA19F8AB753F}" srcOrd="1" destOrd="0" presId="urn:microsoft.com/office/officeart/2005/8/layout/vList6"/>
    <dgm:cxn modelId="{12C4A945-8160-41F0-9F27-F1565EDC7757}" type="presParOf" srcId="{993BF7BF-DC9A-436E-AB0B-BAC53B3E4EF5}" destId="{8E7B5980-A66C-4FB3-9703-869B32F3E736}" srcOrd="1" destOrd="0" presId="urn:microsoft.com/office/officeart/2005/8/layout/vList6"/>
    <dgm:cxn modelId="{080B8B09-95EE-4050-BB12-DD03436A5791}" type="presParOf" srcId="{993BF7BF-DC9A-436E-AB0B-BAC53B3E4EF5}" destId="{10275E2D-6EAD-499D-B9B8-1D8EF32AD8CE}" srcOrd="2" destOrd="0" presId="urn:microsoft.com/office/officeart/2005/8/layout/vList6"/>
    <dgm:cxn modelId="{F633F4C3-BC4C-462C-A1CC-D622CC4D1CAB}" type="presParOf" srcId="{10275E2D-6EAD-499D-B9B8-1D8EF32AD8CE}" destId="{8B33AF31-3C0B-45E4-B4CB-FB42A8D83A8E}" srcOrd="0" destOrd="0" presId="urn:microsoft.com/office/officeart/2005/8/layout/vList6"/>
    <dgm:cxn modelId="{13DD3BCB-F380-45FF-969A-272295E19091}" type="presParOf" srcId="{10275E2D-6EAD-499D-B9B8-1D8EF32AD8CE}" destId="{EF8DF4A2-29E1-47F2-AD96-D7750D64B7DA}" srcOrd="1" destOrd="0" presId="urn:microsoft.com/office/officeart/2005/8/layout/vList6"/>
    <dgm:cxn modelId="{C832BCD3-E42C-4076-8DF2-6FE13C89F379}" type="presParOf" srcId="{993BF7BF-DC9A-436E-AB0B-BAC53B3E4EF5}" destId="{D0C65E3A-1FBC-416B-A78F-0C91246F902E}" srcOrd="3" destOrd="0" presId="urn:microsoft.com/office/officeart/2005/8/layout/vList6"/>
    <dgm:cxn modelId="{1E89CC32-E5DC-41E0-92E7-0FF050C98CEF}" type="presParOf" srcId="{993BF7BF-DC9A-436E-AB0B-BAC53B3E4EF5}" destId="{5C6C5D42-42D9-422C-AB20-9485628378DF}" srcOrd="4" destOrd="0" presId="urn:microsoft.com/office/officeart/2005/8/layout/vList6"/>
    <dgm:cxn modelId="{B258A59D-0EB4-4269-B7FB-75E15BB92708}" type="presParOf" srcId="{5C6C5D42-42D9-422C-AB20-9485628378DF}" destId="{B33BC118-C385-47FB-81B3-A176436CDD42}" srcOrd="0" destOrd="0" presId="urn:microsoft.com/office/officeart/2005/8/layout/vList6"/>
    <dgm:cxn modelId="{0F659839-40BB-4DDF-BD13-8F755B0C74D1}" type="presParOf" srcId="{5C6C5D42-42D9-422C-AB20-9485628378DF}" destId="{1A1D278E-7C15-4F9E-AA96-29B2420BEB95}" srcOrd="1" destOrd="0" presId="urn:microsoft.com/office/officeart/2005/8/layout/vList6"/>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52E769F-BB46-4E05-BAEF-AB9ED2427698}">
      <dsp:nvSpPr>
        <dsp:cNvPr id="0" name=""/>
        <dsp:cNvSpPr/>
      </dsp:nvSpPr>
      <dsp:spPr>
        <a:xfrm>
          <a:off x="1377776" y="1316"/>
          <a:ext cx="912887" cy="912887"/>
        </a:xfrm>
        <a:prstGeom prst="ellipse">
          <a:avLst/>
        </a:prstGeom>
        <a:solidFill>
          <a:schemeClr val="lt1">
            <a:alpha val="50000"/>
            <a:hueOff val="0"/>
            <a:satOff val="0"/>
            <a:lumOff val="0"/>
            <a:alphaOff val="0"/>
          </a:schemeClr>
        </a:solidFill>
        <a:ln w="12700" cap="flat" cmpd="sng" algn="ctr">
          <a:solidFill>
            <a:schemeClr val="accent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sp>
    <dsp:sp modelId="{CCDDEAD6-075D-4FD0-A795-130A318C3276}">
      <dsp:nvSpPr>
        <dsp:cNvPr id="0" name=""/>
        <dsp:cNvSpPr/>
      </dsp:nvSpPr>
      <dsp:spPr>
        <a:xfrm>
          <a:off x="2310738" y="1316"/>
          <a:ext cx="4870590" cy="91288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22860" rIns="0" bIns="22860" numCol="1" spcCol="1270" anchor="ctr" anchorCtr="0">
          <a:noAutofit/>
        </a:bodyPr>
        <a:lstStyle/>
        <a:p>
          <a:pPr lvl="0" algn="l" defTabSz="800100">
            <a:lnSpc>
              <a:spcPct val="90000"/>
            </a:lnSpc>
            <a:spcBef>
              <a:spcPct val="0"/>
            </a:spcBef>
            <a:spcAft>
              <a:spcPct val="35000"/>
            </a:spcAft>
          </a:pPr>
          <a:r>
            <a:rPr lang="ru-RU" sz="1800" kern="1200" dirty="0" smtClean="0"/>
            <a:t>Этимологически оно означает демократию без посредников. </a:t>
          </a:r>
          <a:endParaRPr lang="ru-RU" sz="1800" kern="1200" dirty="0"/>
        </a:p>
      </dsp:txBody>
      <dsp:txXfrm>
        <a:off x="2310738" y="1316"/>
        <a:ext cx="4870590" cy="912887"/>
      </dsp:txXfrm>
    </dsp:sp>
    <dsp:sp modelId="{1591AE70-051B-4C74-86B9-3A0905C20796}">
      <dsp:nvSpPr>
        <dsp:cNvPr id="0" name=""/>
        <dsp:cNvSpPr/>
      </dsp:nvSpPr>
      <dsp:spPr>
        <a:xfrm>
          <a:off x="30538" y="849809"/>
          <a:ext cx="912887" cy="912887"/>
        </a:xfrm>
        <a:prstGeom prst="ellipse">
          <a:avLst/>
        </a:prstGeom>
        <a:solidFill>
          <a:schemeClr val="lt1">
            <a:alpha val="50000"/>
            <a:hueOff val="0"/>
            <a:satOff val="0"/>
            <a:lumOff val="0"/>
            <a:alphaOff val="0"/>
          </a:schemeClr>
        </a:solidFill>
        <a:ln w="12700" cap="flat" cmpd="sng" algn="ctr">
          <a:solidFill>
            <a:schemeClr val="accent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sp>
    <dsp:sp modelId="{60FDC976-352D-4E08-9B9D-F7D9FA42CA6B}">
      <dsp:nvSpPr>
        <dsp:cNvPr id="0" name=""/>
        <dsp:cNvSpPr/>
      </dsp:nvSpPr>
      <dsp:spPr>
        <a:xfrm>
          <a:off x="745971" y="916395"/>
          <a:ext cx="7831325" cy="91288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22860" rIns="0" bIns="22860" numCol="1" spcCol="1270" anchor="ctr" anchorCtr="0">
          <a:noAutofit/>
        </a:bodyPr>
        <a:lstStyle/>
        <a:p>
          <a:pPr lvl="0" algn="l" defTabSz="800100">
            <a:lnSpc>
              <a:spcPct val="90000"/>
            </a:lnSpc>
            <a:spcBef>
              <a:spcPct val="0"/>
            </a:spcBef>
            <a:spcAft>
              <a:spcPct val="35000"/>
            </a:spcAft>
          </a:pPr>
          <a:r>
            <a:rPr lang="ru-RU" sz="1800" kern="1200" dirty="0" smtClean="0"/>
            <a:t>То есть участие населения в осуществлении власти не опосредуется специально избираемыми представителями, какими-либо органами или должностными лицами. </a:t>
          </a:r>
        </a:p>
      </dsp:txBody>
      <dsp:txXfrm>
        <a:off x="745971" y="916395"/>
        <a:ext cx="7831325" cy="912887"/>
      </dsp:txXfrm>
    </dsp:sp>
    <dsp:sp modelId="{2D8DB4EE-6ED6-4732-BC65-FE51E954B210}">
      <dsp:nvSpPr>
        <dsp:cNvPr id="0" name=""/>
        <dsp:cNvSpPr/>
      </dsp:nvSpPr>
      <dsp:spPr>
        <a:xfrm>
          <a:off x="733663" y="1891487"/>
          <a:ext cx="912887" cy="912887"/>
        </a:xfrm>
        <a:prstGeom prst="ellipse">
          <a:avLst/>
        </a:prstGeom>
        <a:solidFill>
          <a:schemeClr val="lt1">
            <a:alpha val="50000"/>
            <a:hueOff val="0"/>
            <a:satOff val="0"/>
            <a:lumOff val="0"/>
            <a:alphaOff val="0"/>
          </a:schemeClr>
        </a:solidFill>
        <a:ln w="12700" cap="flat" cmpd="sng" algn="ctr">
          <a:solidFill>
            <a:schemeClr val="accent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sp>
    <dsp:sp modelId="{31DDB1F4-AF82-4A16-9BD1-3FE3D1E048B9}">
      <dsp:nvSpPr>
        <dsp:cNvPr id="0" name=""/>
        <dsp:cNvSpPr/>
      </dsp:nvSpPr>
      <dsp:spPr>
        <a:xfrm>
          <a:off x="1667584" y="1859317"/>
          <a:ext cx="6470677" cy="91288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22860" rIns="0" bIns="22860" numCol="1" spcCol="1270" anchor="ctr" anchorCtr="0">
          <a:noAutofit/>
        </a:bodyPr>
        <a:lstStyle/>
        <a:p>
          <a:pPr lvl="0" algn="l" defTabSz="800100">
            <a:lnSpc>
              <a:spcPct val="90000"/>
            </a:lnSpc>
            <a:spcBef>
              <a:spcPct val="0"/>
            </a:spcBef>
            <a:spcAft>
              <a:spcPct val="35000"/>
            </a:spcAft>
          </a:pPr>
          <a:r>
            <a:rPr lang="ru-RU" sz="1800" kern="1200" dirty="0" smtClean="0"/>
            <a:t>Таким образом, непосредственная демократия предполагает максимальную приближенность населения к осуществлению власти. </a:t>
          </a:r>
        </a:p>
      </dsp:txBody>
      <dsp:txXfrm>
        <a:off x="1667584" y="1859317"/>
        <a:ext cx="6470677" cy="912887"/>
      </dsp:txXfrm>
    </dsp:sp>
    <dsp:sp modelId="{27373AD3-A3AD-47C6-992B-FBB93DC8ABD8}">
      <dsp:nvSpPr>
        <dsp:cNvPr id="0" name=""/>
        <dsp:cNvSpPr/>
      </dsp:nvSpPr>
      <dsp:spPr>
        <a:xfrm>
          <a:off x="30538" y="2649832"/>
          <a:ext cx="912887" cy="912887"/>
        </a:xfrm>
        <a:prstGeom prst="ellipse">
          <a:avLst/>
        </a:prstGeom>
        <a:solidFill>
          <a:schemeClr val="lt1">
            <a:alpha val="50000"/>
            <a:hueOff val="0"/>
            <a:satOff val="0"/>
            <a:lumOff val="0"/>
            <a:alphaOff val="0"/>
          </a:schemeClr>
        </a:solidFill>
        <a:ln w="12700" cap="flat" cmpd="sng" algn="ctr">
          <a:solidFill>
            <a:schemeClr val="accent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sp>
    <dsp:sp modelId="{B640C703-BCB7-4E84-80B7-69EEE5526B59}">
      <dsp:nvSpPr>
        <dsp:cNvPr id="0" name=""/>
        <dsp:cNvSpPr/>
      </dsp:nvSpPr>
      <dsp:spPr>
        <a:xfrm>
          <a:off x="818883" y="2729235"/>
          <a:ext cx="7771320" cy="91288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22860" rIns="0" bIns="22860" numCol="1" spcCol="1270" anchor="ctr" anchorCtr="0">
          <a:noAutofit/>
        </a:bodyPr>
        <a:lstStyle/>
        <a:p>
          <a:pPr lvl="0" algn="l" defTabSz="800100">
            <a:lnSpc>
              <a:spcPct val="90000"/>
            </a:lnSpc>
            <a:spcBef>
              <a:spcPct val="0"/>
            </a:spcBef>
            <a:spcAft>
              <a:spcPct val="35000"/>
            </a:spcAft>
          </a:pPr>
          <a:r>
            <a:rPr lang="ru-RU" sz="1800" kern="1200" dirty="0" smtClean="0"/>
            <a:t>Это  совокупность конституционно-правовых институтов, через которые народ выражает свою волю, сам осуществляет государственную власть или власть местного самоуправления.</a:t>
          </a:r>
        </a:p>
      </dsp:txBody>
      <dsp:txXfrm>
        <a:off x="818883" y="2729235"/>
        <a:ext cx="7771320" cy="912887"/>
      </dsp:txXfrm>
    </dsp:sp>
    <dsp:sp modelId="{16D23B3A-F3C4-4649-B125-9FF713EC0296}">
      <dsp:nvSpPr>
        <dsp:cNvPr id="0" name=""/>
        <dsp:cNvSpPr/>
      </dsp:nvSpPr>
      <dsp:spPr>
        <a:xfrm>
          <a:off x="0" y="3575592"/>
          <a:ext cx="912887" cy="912887"/>
        </a:xfrm>
        <a:prstGeom prst="ellipse">
          <a:avLst/>
        </a:prstGeom>
        <a:solidFill>
          <a:schemeClr val="lt1">
            <a:alpha val="50000"/>
            <a:hueOff val="0"/>
            <a:satOff val="0"/>
            <a:lumOff val="0"/>
            <a:alphaOff val="0"/>
          </a:schemeClr>
        </a:solidFill>
        <a:ln w="12700" cap="flat" cmpd="sng" algn="ctr">
          <a:solidFill>
            <a:schemeClr val="accent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sp>
    <dsp:sp modelId="{4ADBCBDA-C09B-4DFA-8703-B1A7B2BD20CC}">
      <dsp:nvSpPr>
        <dsp:cNvPr id="0" name=""/>
        <dsp:cNvSpPr/>
      </dsp:nvSpPr>
      <dsp:spPr>
        <a:xfrm>
          <a:off x="437516" y="3711033"/>
          <a:ext cx="8204218" cy="79657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22860" rIns="0" bIns="22860" numCol="1" spcCol="1270" anchor="ctr" anchorCtr="0">
          <a:noAutofit/>
        </a:bodyPr>
        <a:lstStyle/>
        <a:p>
          <a:pPr lvl="0" algn="l" defTabSz="800100">
            <a:lnSpc>
              <a:spcPct val="90000"/>
            </a:lnSpc>
            <a:spcBef>
              <a:spcPct val="0"/>
            </a:spcBef>
            <a:spcAft>
              <a:spcPct val="35000"/>
            </a:spcAft>
          </a:pPr>
          <a:r>
            <a:rPr lang="ru-RU" sz="1800" kern="1200" dirty="0" smtClean="0"/>
            <a:t>На  уровне местного самоуправления происходит совмещение объекта и субъекта управления, поскольку управляющий субъект — население муниципального образования — является одновременно и объектом управления, управляет само собой, самостоятельно решая вопросы местного значения.</a:t>
          </a:r>
        </a:p>
      </dsp:txBody>
      <dsp:txXfrm>
        <a:off x="437516" y="3711033"/>
        <a:ext cx="8204218" cy="796576"/>
      </dsp:txXfrm>
    </dsp:sp>
    <dsp:sp modelId="{0D0CD357-E73A-4156-B440-94377C1B27F4}">
      <dsp:nvSpPr>
        <dsp:cNvPr id="0" name=""/>
        <dsp:cNvSpPr/>
      </dsp:nvSpPr>
      <dsp:spPr>
        <a:xfrm>
          <a:off x="306401" y="4567070"/>
          <a:ext cx="912887" cy="912887"/>
        </a:xfrm>
        <a:prstGeom prst="ellipse">
          <a:avLst/>
        </a:prstGeom>
        <a:solidFill>
          <a:schemeClr val="lt1">
            <a:alpha val="50000"/>
            <a:hueOff val="0"/>
            <a:satOff val="0"/>
            <a:lumOff val="0"/>
            <a:alphaOff val="0"/>
          </a:schemeClr>
        </a:solidFill>
        <a:ln w="12700" cap="flat" cmpd="sng" algn="ctr">
          <a:solidFill>
            <a:schemeClr val="accent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sp>
    <dsp:sp modelId="{1E1487AC-2655-46DB-8DE1-AFA65E9A8A48}">
      <dsp:nvSpPr>
        <dsp:cNvPr id="0" name=""/>
        <dsp:cNvSpPr/>
      </dsp:nvSpPr>
      <dsp:spPr>
        <a:xfrm>
          <a:off x="1831217" y="4753856"/>
          <a:ext cx="6219695" cy="54241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22860" rIns="0" bIns="22860" numCol="1" spcCol="1270" anchor="ctr" anchorCtr="0">
          <a:noAutofit/>
        </a:bodyPr>
        <a:lstStyle/>
        <a:p>
          <a:pPr lvl="0" algn="l" defTabSz="800100">
            <a:lnSpc>
              <a:spcPct val="90000"/>
            </a:lnSpc>
            <a:spcBef>
              <a:spcPct val="0"/>
            </a:spcBef>
            <a:spcAft>
              <a:spcPct val="35000"/>
            </a:spcAft>
          </a:pPr>
          <a:r>
            <a:rPr lang="ru-RU" sz="1800" kern="1200" dirty="0" smtClean="0"/>
            <a:t>Содержание понятий «непосредственная демократия» и «прямая демократия» следует рассматривать как синонимичные. </a:t>
          </a:r>
          <a:endParaRPr lang="ru-RU" sz="1800" kern="1200" dirty="0"/>
        </a:p>
      </dsp:txBody>
      <dsp:txXfrm>
        <a:off x="1831217" y="4753856"/>
        <a:ext cx="6219695" cy="542419"/>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5D87612-77C5-4EEC-B9C6-BCA521562686}">
      <dsp:nvSpPr>
        <dsp:cNvPr id="0" name=""/>
        <dsp:cNvSpPr/>
      </dsp:nvSpPr>
      <dsp:spPr>
        <a:xfrm>
          <a:off x="0" y="327243"/>
          <a:ext cx="8963025" cy="1485922"/>
        </a:xfrm>
        <a:prstGeom prst="roundRect">
          <a:avLst/>
        </a:prstGeom>
        <a:solidFill>
          <a:schemeClr val="lt1">
            <a:hueOff val="0"/>
            <a:satOff val="0"/>
            <a:lumOff val="0"/>
            <a:alphaOff val="0"/>
          </a:schemeClr>
        </a:solidFill>
        <a:ln w="12700" cap="flat" cmpd="sng" algn="ctr">
          <a:solidFill>
            <a:schemeClr val="accent3">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l" defTabSz="755650">
            <a:lnSpc>
              <a:spcPct val="90000"/>
            </a:lnSpc>
            <a:spcBef>
              <a:spcPct val="0"/>
            </a:spcBef>
            <a:spcAft>
              <a:spcPct val="35000"/>
            </a:spcAft>
          </a:pPr>
          <a:r>
            <a:rPr lang="ru-RU" sz="1700" b="1" i="1" kern="1200" dirty="0" smtClean="0"/>
            <a:t>вопрос (вопросы), </a:t>
          </a:r>
          <a:r>
            <a:rPr lang="ru-RU" sz="1700" kern="1200" dirty="0" smtClean="0"/>
            <a:t>предлагаемый (предлагаемые) инициативной группой для вынесения на референдум;</a:t>
          </a:r>
          <a:endParaRPr lang="ru-RU" sz="1700" kern="1200" dirty="0"/>
        </a:p>
      </dsp:txBody>
      <dsp:txXfrm>
        <a:off x="72537" y="399780"/>
        <a:ext cx="8817951" cy="1340848"/>
      </dsp:txXfrm>
    </dsp:sp>
    <dsp:sp modelId="{0192B726-D156-4119-BBA2-9C43E133D3EA}">
      <dsp:nvSpPr>
        <dsp:cNvPr id="0" name=""/>
        <dsp:cNvSpPr/>
      </dsp:nvSpPr>
      <dsp:spPr>
        <a:xfrm>
          <a:off x="0" y="1862126"/>
          <a:ext cx="8963025" cy="1485922"/>
        </a:xfrm>
        <a:prstGeom prst="roundRect">
          <a:avLst/>
        </a:prstGeom>
        <a:solidFill>
          <a:schemeClr val="lt1">
            <a:hueOff val="0"/>
            <a:satOff val="0"/>
            <a:lumOff val="0"/>
            <a:alphaOff val="0"/>
          </a:schemeClr>
        </a:solidFill>
        <a:ln w="12700" cap="flat" cmpd="sng" algn="ctr">
          <a:solidFill>
            <a:schemeClr val="accent3">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l" defTabSz="755650">
            <a:lnSpc>
              <a:spcPct val="90000"/>
            </a:lnSpc>
            <a:spcBef>
              <a:spcPct val="0"/>
            </a:spcBef>
            <a:spcAft>
              <a:spcPct val="35000"/>
            </a:spcAft>
          </a:pPr>
          <a:r>
            <a:rPr lang="ru-RU" sz="1700" kern="1200" dirty="0" smtClean="0"/>
            <a:t>должны быть указаны </a:t>
          </a:r>
          <a:r>
            <a:rPr lang="ru-RU" sz="1700" b="1" i="1" kern="1200" dirty="0" smtClean="0"/>
            <a:t>данные каждого члена инициативной группы </a:t>
          </a:r>
          <a:r>
            <a:rPr lang="ru-RU" sz="1700" kern="1200" dirty="0" smtClean="0"/>
            <a:t>и лиц, уполномоченных действовать от ее имени: фамилия, имя, отчество, дата и место рождения, паспортные данные, а также адрес места жительства; </a:t>
          </a:r>
          <a:endParaRPr lang="ru-RU" sz="1700" kern="1200" dirty="0"/>
        </a:p>
      </dsp:txBody>
      <dsp:txXfrm>
        <a:off x="72537" y="1934663"/>
        <a:ext cx="8817951" cy="1340848"/>
      </dsp:txXfrm>
    </dsp:sp>
    <dsp:sp modelId="{8B3F9FFA-3B91-4410-A830-5F75149A589B}">
      <dsp:nvSpPr>
        <dsp:cNvPr id="0" name=""/>
        <dsp:cNvSpPr/>
      </dsp:nvSpPr>
      <dsp:spPr>
        <a:xfrm>
          <a:off x="0" y="3397008"/>
          <a:ext cx="8963025" cy="1485922"/>
        </a:xfrm>
        <a:prstGeom prst="roundRect">
          <a:avLst/>
        </a:prstGeom>
        <a:solidFill>
          <a:schemeClr val="lt1">
            <a:hueOff val="0"/>
            <a:satOff val="0"/>
            <a:lumOff val="0"/>
            <a:alphaOff val="0"/>
          </a:schemeClr>
        </a:solidFill>
        <a:ln w="12700" cap="flat" cmpd="sng" algn="ctr">
          <a:solidFill>
            <a:schemeClr val="accent3">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l" defTabSz="755650">
            <a:lnSpc>
              <a:spcPct val="90000"/>
            </a:lnSpc>
            <a:spcBef>
              <a:spcPct val="0"/>
            </a:spcBef>
            <a:spcAft>
              <a:spcPct val="35000"/>
            </a:spcAft>
          </a:pPr>
          <a:r>
            <a:rPr lang="ru-RU" sz="1700" kern="1200" dirty="0" smtClean="0"/>
            <a:t>должно быть </a:t>
          </a:r>
          <a:r>
            <a:rPr lang="ru-RU" sz="1700" b="1" i="1" kern="1200" dirty="0" smtClean="0"/>
            <a:t>подписано всеми членами указанной группы</a:t>
          </a:r>
          <a:r>
            <a:rPr lang="ru-RU" sz="1700" kern="1200" dirty="0" smtClean="0"/>
            <a:t>, а в случае выдвижения инициативы проведения референдума избирательным объединением, иным общественным объединением ходатайство должно быть подписано всеми членами руководящего органа этого избирательного объединения, иного общественного объединения либо руководящего органа его регионального отделения или иного структурного подразделения.</a:t>
          </a:r>
          <a:endParaRPr lang="ru-RU" sz="1700" kern="1200" dirty="0"/>
        </a:p>
      </dsp:txBody>
      <dsp:txXfrm>
        <a:off x="72537" y="3469545"/>
        <a:ext cx="8817951" cy="1340848"/>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4CB3590-161E-4E35-A5DC-4A7FF896C4EF}">
      <dsp:nvSpPr>
        <dsp:cNvPr id="0" name=""/>
        <dsp:cNvSpPr/>
      </dsp:nvSpPr>
      <dsp:spPr>
        <a:xfrm>
          <a:off x="0" y="4920447"/>
          <a:ext cx="9144000" cy="583341"/>
        </a:xfrm>
        <a:prstGeom prst="rect">
          <a:avLst/>
        </a:prstGeom>
        <a:solidFill>
          <a:schemeClr val="lt1">
            <a:hueOff val="0"/>
            <a:satOff val="0"/>
            <a:lumOff val="0"/>
            <a:alphaOff val="0"/>
          </a:schemeClr>
        </a:solidFill>
        <a:ln w="12700" cap="flat" cmpd="sng" algn="ctr">
          <a:solidFill>
            <a:schemeClr val="accent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99568" rIns="99568" bIns="99568" numCol="1" spcCol="1270" anchor="ctr" anchorCtr="0">
          <a:noAutofit/>
        </a:bodyPr>
        <a:lstStyle/>
        <a:p>
          <a:pPr lvl="0" algn="ctr" defTabSz="622300">
            <a:lnSpc>
              <a:spcPct val="90000"/>
            </a:lnSpc>
            <a:spcBef>
              <a:spcPct val="0"/>
            </a:spcBef>
            <a:spcAft>
              <a:spcPct val="35000"/>
            </a:spcAft>
          </a:pPr>
          <a:r>
            <a:rPr lang="ru-RU" sz="1400" b="0" i="0" kern="1200" dirty="0" smtClean="0"/>
            <a:t>Осуществляет  регистрацию инициативной группы по проведению референдума, выдает ей регистрационное свидетельство, а также сообщает об этом в средства массовой информации. </a:t>
          </a:r>
          <a:endParaRPr lang="ru-RU" sz="1400" kern="1200" dirty="0"/>
        </a:p>
      </dsp:txBody>
      <dsp:txXfrm>
        <a:off x="0" y="4920447"/>
        <a:ext cx="9144000" cy="583341"/>
      </dsp:txXfrm>
    </dsp:sp>
    <dsp:sp modelId="{8FACD2B0-A6DF-4925-8F28-5485DE669480}">
      <dsp:nvSpPr>
        <dsp:cNvPr id="0" name=""/>
        <dsp:cNvSpPr/>
      </dsp:nvSpPr>
      <dsp:spPr>
        <a:xfrm rot="10800000">
          <a:off x="0" y="4032019"/>
          <a:ext cx="9144000" cy="897178"/>
        </a:xfrm>
        <a:prstGeom prst="upArrowCallout">
          <a:avLst/>
        </a:prstGeom>
        <a:solidFill>
          <a:schemeClr val="lt1">
            <a:hueOff val="0"/>
            <a:satOff val="0"/>
            <a:lumOff val="0"/>
            <a:alphaOff val="0"/>
          </a:schemeClr>
        </a:solidFill>
        <a:ln w="12700" cap="flat" cmpd="sng" algn="ctr">
          <a:solidFill>
            <a:schemeClr val="accent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99568" rIns="99568" bIns="99568" numCol="1" spcCol="1270" anchor="ctr" anchorCtr="0">
          <a:noAutofit/>
        </a:bodyPr>
        <a:lstStyle/>
        <a:p>
          <a:pPr lvl="0" algn="ctr" defTabSz="622300">
            <a:lnSpc>
              <a:spcPct val="90000"/>
            </a:lnSpc>
            <a:spcBef>
              <a:spcPct val="0"/>
            </a:spcBef>
            <a:spcAft>
              <a:spcPct val="35000"/>
            </a:spcAft>
          </a:pPr>
          <a:r>
            <a:rPr lang="ru-RU" sz="1400" b="0" i="0" kern="1200" dirty="0" smtClean="0"/>
            <a:t>Решение о регистрации инициативной группы по проведению референдума принимается в пятнадцатидневный срок со дня признания представительным органом МО соответствия вопроса, выносимого на референдум, законодательству.</a:t>
          </a:r>
          <a:endParaRPr lang="ru-RU" sz="1400" kern="1200" dirty="0"/>
        </a:p>
      </dsp:txBody>
      <dsp:txXfrm rot="10800000">
        <a:off x="0" y="4032019"/>
        <a:ext cx="9144000" cy="582959"/>
      </dsp:txXfrm>
    </dsp:sp>
    <dsp:sp modelId="{4EC9831A-7AF9-4ECA-A4F2-63B6D13A487D}">
      <dsp:nvSpPr>
        <dsp:cNvPr id="0" name=""/>
        <dsp:cNvSpPr/>
      </dsp:nvSpPr>
      <dsp:spPr>
        <a:xfrm rot="10800000">
          <a:off x="0" y="3143590"/>
          <a:ext cx="9144000" cy="897178"/>
        </a:xfrm>
        <a:prstGeom prst="upArrowCallout">
          <a:avLst/>
        </a:prstGeom>
        <a:solidFill>
          <a:schemeClr val="lt1">
            <a:hueOff val="0"/>
            <a:satOff val="0"/>
            <a:lumOff val="0"/>
            <a:alphaOff val="0"/>
          </a:schemeClr>
        </a:solidFill>
        <a:ln w="12700" cap="flat" cmpd="sng" algn="ctr">
          <a:solidFill>
            <a:schemeClr val="accent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99568" rIns="99568" bIns="99568" numCol="1" spcCol="1270" anchor="ctr" anchorCtr="0">
          <a:noAutofit/>
        </a:bodyPr>
        <a:lstStyle/>
        <a:p>
          <a:pPr lvl="0" algn="ctr" defTabSz="622300">
            <a:lnSpc>
              <a:spcPct val="90000"/>
            </a:lnSpc>
            <a:spcBef>
              <a:spcPct val="0"/>
            </a:spcBef>
            <a:spcAft>
              <a:spcPct val="35000"/>
            </a:spcAft>
          </a:pPr>
          <a:r>
            <a:rPr lang="ru-RU" sz="1400" b="0" i="0" kern="1200" dirty="0" smtClean="0"/>
            <a:t>представительный орган МО обязан проверить соответствие вопроса, предлагаемого для вынесения местный референдум, требованиям </a:t>
          </a:r>
          <a:r>
            <a:rPr lang="ru-RU" sz="1400" b="0" i="0" kern="1200" dirty="0" smtClean="0">
              <a:hlinkClick xmlns:r="http://schemas.openxmlformats.org/officeDocument/2006/relationships" r:id="rId1"/>
            </a:rPr>
            <a:t>ст. 12</a:t>
          </a:r>
          <a:r>
            <a:rPr lang="ru-RU" sz="1400" b="0" i="0" kern="1200" dirty="0" smtClean="0"/>
            <a:t> 67-ФЗ в срок не более  20 дней со дня поступления в соответствующий орган ходатайства инициативной группы по проведению референдума и приложенных к нему документов.</a:t>
          </a:r>
          <a:endParaRPr lang="ru-RU" sz="1400" kern="1200" dirty="0"/>
        </a:p>
      </dsp:txBody>
      <dsp:txXfrm rot="10800000">
        <a:off x="0" y="3143590"/>
        <a:ext cx="9144000" cy="582959"/>
      </dsp:txXfrm>
    </dsp:sp>
    <dsp:sp modelId="{0DCC31AE-FCE2-49ED-BE05-2267AD50B234}">
      <dsp:nvSpPr>
        <dsp:cNvPr id="0" name=""/>
        <dsp:cNvSpPr/>
      </dsp:nvSpPr>
      <dsp:spPr>
        <a:xfrm rot="10800000">
          <a:off x="0" y="1583202"/>
          <a:ext cx="9144000" cy="1569138"/>
        </a:xfrm>
        <a:prstGeom prst="upArrowCallout">
          <a:avLst/>
        </a:prstGeom>
        <a:solidFill>
          <a:schemeClr val="lt1">
            <a:hueOff val="0"/>
            <a:satOff val="0"/>
            <a:lumOff val="0"/>
            <a:alphaOff val="0"/>
          </a:schemeClr>
        </a:solidFill>
        <a:ln w="12700" cap="flat" cmpd="sng" algn="ctr">
          <a:solidFill>
            <a:schemeClr val="accent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99568" rIns="99568" bIns="99568" numCol="1" spcCol="1270" anchor="ctr" anchorCtr="0">
          <a:noAutofit/>
        </a:bodyPr>
        <a:lstStyle/>
        <a:p>
          <a:pPr lvl="0" algn="ctr" defTabSz="622300">
            <a:lnSpc>
              <a:spcPct val="90000"/>
            </a:lnSpc>
            <a:spcBef>
              <a:spcPct val="0"/>
            </a:spcBef>
            <a:spcAft>
              <a:spcPct val="35000"/>
            </a:spcAft>
          </a:pPr>
          <a:r>
            <a:rPr lang="ru-RU" sz="1400" b="0" i="0" kern="1200" dirty="0" smtClean="0"/>
            <a:t>Комиссия,, в течение 15 дней со дня поступления ходатайства инициативной группы по проведению референдума обязана рассмотреть ходатайство и приложенные к нему документы и принять решение о направлении их в представительный орган МО, уполномоченный принимать решение</a:t>
          </a:r>
          <a:endParaRPr lang="ru-RU" sz="1400" kern="1200" dirty="0"/>
        </a:p>
      </dsp:txBody>
      <dsp:txXfrm rot="-10800000">
        <a:off x="0" y="1583202"/>
        <a:ext cx="9144000" cy="550767"/>
      </dsp:txXfrm>
    </dsp:sp>
    <dsp:sp modelId="{647F0F33-7116-479F-BE5C-E5871218B2A8}">
      <dsp:nvSpPr>
        <dsp:cNvPr id="0" name=""/>
        <dsp:cNvSpPr/>
      </dsp:nvSpPr>
      <dsp:spPr>
        <a:xfrm>
          <a:off x="425" y="2237816"/>
          <a:ext cx="4786312" cy="502854"/>
        </a:xfrm>
        <a:prstGeom prst="rect">
          <a:avLst/>
        </a:prstGeom>
        <a:solidFill>
          <a:schemeClr val="lt1">
            <a:alpha val="90000"/>
            <a:tint val="40000"/>
            <a:hueOff val="0"/>
            <a:satOff val="0"/>
            <a:lumOff val="0"/>
            <a:alphaOff val="0"/>
          </a:schemeClr>
        </a:solidFill>
        <a:ln w="12700" cap="flat" cmpd="sng" algn="ctr">
          <a:solidFill>
            <a:schemeClr val="accent2">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9568" tIns="17780" rIns="99568" bIns="17780" numCol="1" spcCol="1270" anchor="ctr" anchorCtr="0">
          <a:noAutofit/>
        </a:bodyPr>
        <a:lstStyle/>
        <a:p>
          <a:pPr lvl="0" algn="ctr" defTabSz="622300">
            <a:lnSpc>
              <a:spcPct val="90000"/>
            </a:lnSpc>
            <a:spcBef>
              <a:spcPct val="0"/>
            </a:spcBef>
            <a:spcAft>
              <a:spcPct val="35000"/>
            </a:spcAft>
          </a:pPr>
          <a:r>
            <a:rPr lang="ru-RU" sz="1400" b="0" i="0" kern="1200" dirty="0" smtClean="0"/>
            <a:t> о назначении референдума в случае соответствия указанных ходатайства и документов требованиям о назначении референдума</a:t>
          </a:r>
          <a:endParaRPr lang="ru-RU" sz="1400" kern="1200" dirty="0"/>
        </a:p>
      </dsp:txBody>
      <dsp:txXfrm>
        <a:off x="425" y="2237816"/>
        <a:ext cx="4786312" cy="502854"/>
      </dsp:txXfrm>
    </dsp:sp>
    <dsp:sp modelId="{3CD149CC-CCF7-417F-803B-C447E9A7D9D6}">
      <dsp:nvSpPr>
        <dsp:cNvPr id="0" name=""/>
        <dsp:cNvSpPr/>
      </dsp:nvSpPr>
      <dsp:spPr>
        <a:xfrm>
          <a:off x="4786737" y="2280725"/>
          <a:ext cx="4356836" cy="524612"/>
        </a:xfrm>
        <a:prstGeom prst="rect">
          <a:avLst/>
        </a:prstGeom>
        <a:solidFill>
          <a:schemeClr val="lt1">
            <a:alpha val="90000"/>
            <a:tint val="40000"/>
            <a:hueOff val="0"/>
            <a:satOff val="0"/>
            <a:lumOff val="0"/>
            <a:alphaOff val="0"/>
          </a:schemeClr>
        </a:solidFill>
        <a:ln w="12700" cap="flat" cmpd="sng" algn="ctr">
          <a:solidFill>
            <a:schemeClr val="accent2">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9568" tIns="17780" rIns="99568" bIns="17780" numCol="1" spcCol="1270" anchor="ctr" anchorCtr="0">
          <a:noAutofit/>
        </a:bodyPr>
        <a:lstStyle/>
        <a:p>
          <a:pPr lvl="0" algn="ctr" defTabSz="622300">
            <a:lnSpc>
              <a:spcPct val="90000"/>
            </a:lnSpc>
            <a:spcBef>
              <a:spcPct val="0"/>
            </a:spcBef>
            <a:spcAft>
              <a:spcPct val="35000"/>
            </a:spcAft>
          </a:pPr>
          <a:r>
            <a:rPr lang="ru-RU" sz="1400" b="0" i="0" kern="1200" dirty="0" smtClean="0"/>
            <a:t>в противном случае - об отказе в регистрации инициативной группы</a:t>
          </a:r>
          <a:endParaRPr lang="ru-RU" sz="1400" b="0" i="0" kern="1200" dirty="0"/>
        </a:p>
      </dsp:txBody>
      <dsp:txXfrm>
        <a:off x="4786737" y="2280725"/>
        <a:ext cx="4356836" cy="524612"/>
      </dsp:txXfrm>
    </dsp:sp>
    <dsp:sp modelId="{7CB32789-D48C-44C0-9996-921C749366FD}">
      <dsp:nvSpPr>
        <dsp:cNvPr id="0" name=""/>
        <dsp:cNvSpPr/>
      </dsp:nvSpPr>
      <dsp:spPr>
        <a:xfrm rot="10800000">
          <a:off x="0" y="890089"/>
          <a:ext cx="9144000" cy="701862"/>
        </a:xfrm>
        <a:prstGeom prst="upArrowCallout">
          <a:avLst/>
        </a:prstGeom>
        <a:solidFill>
          <a:schemeClr val="lt1">
            <a:hueOff val="0"/>
            <a:satOff val="0"/>
            <a:lumOff val="0"/>
            <a:alphaOff val="0"/>
          </a:schemeClr>
        </a:solidFill>
        <a:ln w="12700" cap="flat" cmpd="sng" algn="ctr">
          <a:solidFill>
            <a:schemeClr val="accent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99568" rIns="99568" bIns="99568" numCol="1" spcCol="1270" anchor="ctr" anchorCtr="0">
          <a:noAutofit/>
        </a:bodyPr>
        <a:lstStyle/>
        <a:p>
          <a:pPr lvl="0" algn="ctr" defTabSz="622300">
            <a:lnSpc>
              <a:spcPct val="90000"/>
            </a:lnSpc>
            <a:spcBef>
              <a:spcPct val="0"/>
            </a:spcBef>
            <a:spcAft>
              <a:spcPct val="35000"/>
            </a:spcAft>
          </a:pPr>
          <a:r>
            <a:rPr lang="ru-RU" sz="1400" kern="1200" dirty="0" smtClean="0"/>
            <a:t>Инициативная группа по проведению референдума обращается в избирательную комиссию соответствующего уровня, которая со дня обращения инициативной группы действует в качестве комиссии референдума, с ходатайством о регистрации группы.</a:t>
          </a:r>
          <a:endParaRPr lang="ru-RU" sz="1400" kern="1200" dirty="0"/>
        </a:p>
      </dsp:txBody>
      <dsp:txXfrm rot="10800000">
        <a:off x="0" y="890089"/>
        <a:ext cx="9144000" cy="456049"/>
      </dsp:txXfrm>
    </dsp:sp>
    <dsp:sp modelId="{A5ABC34F-3B3E-4F46-A33C-53A90240AEC8}">
      <dsp:nvSpPr>
        <dsp:cNvPr id="0" name=""/>
        <dsp:cNvSpPr/>
      </dsp:nvSpPr>
      <dsp:spPr>
        <a:xfrm rot="10800000">
          <a:off x="0" y="1660"/>
          <a:ext cx="9144000" cy="897178"/>
        </a:xfrm>
        <a:prstGeom prst="upArrowCallout">
          <a:avLst/>
        </a:prstGeom>
        <a:solidFill>
          <a:schemeClr val="lt1">
            <a:hueOff val="0"/>
            <a:satOff val="0"/>
            <a:lumOff val="0"/>
            <a:alphaOff val="0"/>
          </a:schemeClr>
        </a:solidFill>
        <a:ln w="12700" cap="flat" cmpd="sng" algn="ctr">
          <a:solidFill>
            <a:schemeClr val="accent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99568" rIns="99568" bIns="99568" numCol="1" spcCol="1270" anchor="ctr" anchorCtr="0">
          <a:noAutofit/>
        </a:bodyPr>
        <a:lstStyle/>
        <a:p>
          <a:pPr lvl="0" algn="ctr" defTabSz="622300">
            <a:lnSpc>
              <a:spcPct val="90000"/>
            </a:lnSpc>
            <a:spcBef>
              <a:spcPct val="0"/>
            </a:spcBef>
            <a:spcAft>
              <a:spcPct val="35000"/>
            </a:spcAft>
          </a:pPr>
          <a:r>
            <a:rPr lang="ru-RU" sz="1400" kern="1200" dirty="0" smtClean="0"/>
            <a:t>Каждый гражданин РФ или группа граждан, имеющие право на участие в местном референдуме, вправе </a:t>
          </a:r>
          <a:r>
            <a:rPr lang="ru-RU" sz="1400" b="1" i="1" kern="1200" dirty="0" smtClean="0"/>
            <a:t>образовать </a:t>
          </a:r>
          <a:r>
            <a:rPr lang="ru-RU" sz="1400" b="0" i="0" kern="1200" dirty="0" smtClean="0"/>
            <a:t>инициативную группу по проведению референдума </a:t>
          </a:r>
          <a:r>
            <a:rPr lang="ru-RU" sz="1400" kern="1200" dirty="0" smtClean="0"/>
            <a:t>в количестве не менее 10 человек для выдвижения инициативы проведения местного референдума.</a:t>
          </a:r>
          <a:endParaRPr lang="ru-RU" sz="1400" kern="1200" dirty="0"/>
        </a:p>
      </dsp:txBody>
      <dsp:txXfrm rot="10800000">
        <a:off x="0" y="1660"/>
        <a:ext cx="9144000" cy="582959"/>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0307DCD-9E33-44AB-B45D-36D1D71D1246}">
      <dsp:nvSpPr>
        <dsp:cNvPr id="0" name=""/>
        <dsp:cNvSpPr/>
      </dsp:nvSpPr>
      <dsp:spPr>
        <a:xfrm>
          <a:off x="0" y="4692071"/>
          <a:ext cx="9144000" cy="851415"/>
        </a:xfrm>
        <a:prstGeom prst="rect">
          <a:avLst/>
        </a:prstGeom>
        <a:solidFill>
          <a:schemeClr val="lt1">
            <a:hueOff val="0"/>
            <a:satOff val="0"/>
            <a:lumOff val="0"/>
            <a:alphaOff val="0"/>
          </a:schemeClr>
        </a:solidFill>
        <a:ln w="12700" cap="flat" cmpd="sng" algn="ctr">
          <a:solidFill>
            <a:schemeClr val="accent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113792" rIns="113792" bIns="113792" numCol="1" spcCol="1270" anchor="ctr" anchorCtr="0">
          <a:noAutofit/>
        </a:bodyPr>
        <a:lstStyle/>
        <a:p>
          <a:pPr lvl="0" algn="ctr" defTabSz="711200">
            <a:lnSpc>
              <a:spcPct val="90000"/>
            </a:lnSpc>
            <a:spcBef>
              <a:spcPct val="0"/>
            </a:spcBef>
            <a:spcAft>
              <a:spcPct val="35000"/>
            </a:spcAft>
          </a:pPr>
          <a:r>
            <a:rPr lang="ru-RU" sz="1600" b="0" i="0" kern="1200" dirty="0" smtClean="0"/>
            <a:t>Решение о проведении местного референдума, а также принятое на местном референдуме решение </a:t>
          </a:r>
          <a:r>
            <a:rPr lang="ru-RU" sz="1600" b="1" i="1" kern="1200" dirty="0" smtClean="0"/>
            <a:t>может быть обжаловано в судебном порядке </a:t>
          </a:r>
          <a:r>
            <a:rPr lang="ru-RU" sz="1600" b="0" i="0" kern="1200" dirty="0" smtClean="0"/>
            <a:t>гражданами, органами местного самоуправления, прокурором, уполномоченными федеральным законом органами государственной власти.</a:t>
          </a:r>
          <a:endParaRPr lang="ru-RU" sz="1600" kern="1200" dirty="0"/>
        </a:p>
      </dsp:txBody>
      <dsp:txXfrm>
        <a:off x="0" y="4692071"/>
        <a:ext cx="9144000" cy="851415"/>
      </dsp:txXfrm>
    </dsp:sp>
    <dsp:sp modelId="{80F4290C-55D3-4534-A59B-30892474D395}">
      <dsp:nvSpPr>
        <dsp:cNvPr id="0" name=""/>
        <dsp:cNvSpPr/>
      </dsp:nvSpPr>
      <dsp:spPr>
        <a:xfrm rot="10800000">
          <a:off x="0" y="3711328"/>
          <a:ext cx="9144000" cy="1186701"/>
        </a:xfrm>
        <a:prstGeom prst="upArrowCallout">
          <a:avLst/>
        </a:prstGeom>
        <a:solidFill>
          <a:schemeClr val="lt1">
            <a:hueOff val="0"/>
            <a:satOff val="0"/>
            <a:lumOff val="0"/>
            <a:alphaOff val="0"/>
          </a:schemeClr>
        </a:solidFill>
        <a:ln w="12700" cap="flat" cmpd="sng" algn="ctr">
          <a:solidFill>
            <a:schemeClr val="accent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113792" rIns="113792" bIns="113792" numCol="1" spcCol="1270" anchor="ctr" anchorCtr="0">
          <a:noAutofit/>
        </a:bodyPr>
        <a:lstStyle/>
        <a:p>
          <a:pPr lvl="0" algn="ctr" defTabSz="711200">
            <a:lnSpc>
              <a:spcPct val="90000"/>
            </a:lnSpc>
            <a:spcBef>
              <a:spcPct val="0"/>
            </a:spcBef>
            <a:spcAft>
              <a:spcPct val="35000"/>
            </a:spcAft>
          </a:pPr>
          <a:r>
            <a:rPr lang="ru-RU" sz="1600" kern="1200" dirty="0" smtClean="0"/>
            <a:t>Решение, принятое на местном референдуме, подлежит регистрации соответственно в органе местного самоуправления в установленном порядке.</a:t>
          </a:r>
          <a:endParaRPr lang="ru-RU" sz="1600" kern="1200" dirty="0"/>
        </a:p>
      </dsp:txBody>
      <dsp:txXfrm rot="10800000">
        <a:off x="0" y="3711328"/>
        <a:ext cx="9144000" cy="771083"/>
      </dsp:txXfrm>
    </dsp:sp>
    <dsp:sp modelId="{AE686468-3226-45EF-A405-AFC1178C9014}">
      <dsp:nvSpPr>
        <dsp:cNvPr id="0" name=""/>
        <dsp:cNvSpPr/>
      </dsp:nvSpPr>
      <dsp:spPr>
        <a:xfrm rot="10800000">
          <a:off x="0" y="2707132"/>
          <a:ext cx="9144000" cy="1173265"/>
        </a:xfrm>
        <a:prstGeom prst="upArrowCallout">
          <a:avLst/>
        </a:prstGeom>
        <a:solidFill>
          <a:schemeClr val="lt1">
            <a:hueOff val="0"/>
            <a:satOff val="0"/>
            <a:lumOff val="0"/>
            <a:alphaOff val="0"/>
          </a:schemeClr>
        </a:solidFill>
        <a:ln w="12700" cap="flat" cmpd="sng" algn="ctr">
          <a:solidFill>
            <a:schemeClr val="accent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113792" rIns="113792" bIns="113792" numCol="1" spcCol="1270" anchor="ctr" anchorCtr="0">
          <a:noAutofit/>
        </a:bodyPr>
        <a:lstStyle/>
        <a:p>
          <a:pPr lvl="0" algn="ctr" defTabSz="711200">
            <a:lnSpc>
              <a:spcPct val="90000"/>
            </a:lnSpc>
            <a:spcBef>
              <a:spcPct val="0"/>
            </a:spcBef>
            <a:spcAft>
              <a:spcPct val="35000"/>
            </a:spcAft>
          </a:pPr>
          <a:r>
            <a:rPr lang="ru-RU" sz="1600" kern="1200" dirty="0" smtClean="0"/>
            <a:t>Итоги голосования и принятое на местном референдуме решение подлежат </a:t>
          </a:r>
          <a:r>
            <a:rPr lang="ru-RU" sz="1600" b="1" i="1" kern="1200" dirty="0" smtClean="0"/>
            <a:t>официальному опубликованию </a:t>
          </a:r>
          <a:r>
            <a:rPr lang="ru-RU" sz="1600" kern="1200" dirty="0" smtClean="0"/>
            <a:t>(обнародованию).</a:t>
          </a:r>
          <a:endParaRPr lang="ru-RU" sz="1600" kern="1200" dirty="0"/>
        </a:p>
      </dsp:txBody>
      <dsp:txXfrm rot="10800000">
        <a:off x="0" y="2707132"/>
        <a:ext cx="9144000" cy="762352"/>
      </dsp:txXfrm>
    </dsp:sp>
    <dsp:sp modelId="{85245246-62E7-4E0C-B569-EA788164F8E1}">
      <dsp:nvSpPr>
        <dsp:cNvPr id="0" name=""/>
        <dsp:cNvSpPr/>
      </dsp:nvSpPr>
      <dsp:spPr>
        <a:xfrm rot="10800000">
          <a:off x="0" y="1760174"/>
          <a:ext cx="9144000" cy="1072842"/>
        </a:xfrm>
        <a:prstGeom prst="upArrowCallout">
          <a:avLst/>
        </a:prstGeom>
        <a:solidFill>
          <a:schemeClr val="lt1">
            <a:hueOff val="0"/>
            <a:satOff val="0"/>
            <a:lumOff val="0"/>
            <a:alphaOff val="0"/>
          </a:schemeClr>
        </a:solidFill>
        <a:ln w="12700" cap="flat" cmpd="sng" algn="ctr">
          <a:solidFill>
            <a:schemeClr val="accent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113792" rIns="113792" bIns="113792" numCol="1" spcCol="1270" anchor="ctr" anchorCtr="0">
          <a:noAutofit/>
        </a:bodyPr>
        <a:lstStyle/>
        <a:p>
          <a:pPr lvl="0" algn="ctr" defTabSz="711200">
            <a:lnSpc>
              <a:spcPct val="90000"/>
            </a:lnSpc>
            <a:spcBef>
              <a:spcPct val="0"/>
            </a:spcBef>
            <a:spcAft>
              <a:spcPct val="35000"/>
            </a:spcAft>
          </a:pPr>
          <a:r>
            <a:rPr lang="ru-RU" sz="1600" kern="1200" dirty="0" smtClean="0"/>
            <a:t>Решение о назначении местного референдума </a:t>
          </a:r>
          <a:r>
            <a:rPr lang="ru-RU" sz="1600" b="1" i="1" kern="1200" dirty="0" smtClean="0"/>
            <a:t>подлежит официальному опубликованию </a:t>
          </a:r>
          <a:r>
            <a:rPr lang="ru-RU" sz="1600" kern="1200" dirty="0" smtClean="0"/>
            <a:t>в средствах массовой информации не менее чем за 45 дней до дня голосования.</a:t>
          </a:r>
        </a:p>
      </dsp:txBody>
      <dsp:txXfrm rot="10800000">
        <a:off x="0" y="1760174"/>
        <a:ext cx="9144000" cy="697101"/>
      </dsp:txXfrm>
    </dsp:sp>
    <dsp:sp modelId="{8278F16C-425B-4400-8868-FF71A2890F0C}">
      <dsp:nvSpPr>
        <dsp:cNvPr id="0" name=""/>
        <dsp:cNvSpPr/>
      </dsp:nvSpPr>
      <dsp:spPr>
        <a:xfrm rot="10800000">
          <a:off x="0" y="0"/>
          <a:ext cx="9144000" cy="1309477"/>
        </a:xfrm>
        <a:prstGeom prst="upArrowCallout">
          <a:avLst/>
        </a:prstGeom>
        <a:solidFill>
          <a:schemeClr val="lt1">
            <a:hueOff val="0"/>
            <a:satOff val="0"/>
            <a:lumOff val="0"/>
            <a:alphaOff val="0"/>
          </a:schemeClr>
        </a:solidFill>
        <a:ln w="12700" cap="flat" cmpd="sng" algn="ctr">
          <a:solidFill>
            <a:schemeClr val="accent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113792" rIns="113792" bIns="113792" numCol="1" spcCol="1270" anchor="ctr" anchorCtr="0">
          <a:noAutofit/>
        </a:bodyPr>
        <a:lstStyle/>
        <a:p>
          <a:pPr lvl="0" algn="ctr" defTabSz="711200">
            <a:lnSpc>
              <a:spcPct val="90000"/>
            </a:lnSpc>
            <a:spcBef>
              <a:spcPct val="0"/>
            </a:spcBef>
            <a:spcAft>
              <a:spcPct val="35000"/>
            </a:spcAft>
          </a:pPr>
          <a:r>
            <a:rPr lang="ru-RU" sz="1600" b="1" i="1" kern="1200" dirty="0" smtClean="0"/>
            <a:t>Назначение местного референдума</a:t>
          </a:r>
          <a:endParaRPr lang="ru-RU" sz="1600" b="1" i="1" kern="1200" dirty="0"/>
        </a:p>
      </dsp:txBody>
      <dsp:txXfrm rot="-10800000">
        <a:off x="0" y="0"/>
        <a:ext cx="9144000" cy="459626"/>
      </dsp:txXfrm>
    </dsp:sp>
    <dsp:sp modelId="{77E4FEEB-C6EB-4AB8-838B-1D7B9E628C5E}">
      <dsp:nvSpPr>
        <dsp:cNvPr id="0" name=""/>
        <dsp:cNvSpPr/>
      </dsp:nvSpPr>
      <dsp:spPr>
        <a:xfrm>
          <a:off x="0" y="485649"/>
          <a:ext cx="4468947" cy="1043888"/>
        </a:xfrm>
        <a:prstGeom prst="rect">
          <a:avLst/>
        </a:prstGeom>
        <a:solidFill>
          <a:schemeClr val="lt1">
            <a:alpha val="90000"/>
            <a:tint val="40000"/>
            <a:hueOff val="0"/>
            <a:satOff val="0"/>
            <a:lumOff val="0"/>
            <a:alphaOff val="0"/>
          </a:schemeClr>
        </a:solidFill>
        <a:ln w="12700" cap="flat" cmpd="sng" algn="ctr">
          <a:solidFill>
            <a:schemeClr val="accent2">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13792" tIns="20320" rIns="113792" bIns="20320" numCol="1" spcCol="1270" anchor="ctr" anchorCtr="0">
          <a:noAutofit/>
        </a:bodyPr>
        <a:lstStyle/>
        <a:p>
          <a:pPr lvl="0" algn="ctr" defTabSz="711200">
            <a:lnSpc>
              <a:spcPct val="90000"/>
            </a:lnSpc>
            <a:spcBef>
              <a:spcPct val="0"/>
            </a:spcBef>
            <a:spcAft>
              <a:spcPct val="35000"/>
            </a:spcAft>
          </a:pPr>
          <a:r>
            <a:rPr lang="ru-RU" sz="1600" kern="1200" dirty="0" smtClean="0"/>
            <a:t>Представительный орган МО обязан назначить </a:t>
          </a:r>
          <a:r>
            <a:rPr lang="ru-RU" sz="1600" b="1" i="1" kern="1200" dirty="0" smtClean="0"/>
            <a:t>в течение 30 дней со дня поступления</a:t>
          </a:r>
          <a:r>
            <a:rPr lang="ru-RU" sz="1600" kern="1200" dirty="0" smtClean="0"/>
            <a:t> в него документов, на основании которых назначается местный референдум.</a:t>
          </a:r>
          <a:endParaRPr lang="ru-RU" sz="1600" kern="1200" dirty="0"/>
        </a:p>
      </dsp:txBody>
      <dsp:txXfrm>
        <a:off x="0" y="485649"/>
        <a:ext cx="4468947" cy="1043888"/>
      </dsp:txXfrm>
    </dsp:sp>
    <dsp:sp modelId="{573E5214-1214-4190-A25B-1FF465B8E8D2}">
      <dsp:nvSpPr>
        <dsp:cNvPr id="0" name=""/>
        <dsp:cNvSpPr/>
      </dsp:nvSpPr>
      <dsp:spPr>
        <a:xfrm>
          <a:off x="4473916" y="485649"/>
          <a:ext cx="4670083" cy="1100143"/>
        </a:xfrm>
        <a:prstGeom prst="rect">
          <a:avLst/>
        </a:prstGeom>
        <a:solidFill>
          <a:schemeClr val="lt1">
            <a:alpha val="90000"/>
            <a:tint val="40000"/>
            <a:hueOff val="0"/>
            <a:satOff val="0"/>
            <a:lumOff val="0"/>
            <a:alphaOff val="0"/>
          </a:schemeClr>
        </a:solidFill>
        <a:ln w="12700" cap="flat" cmpd="sng" algn="ctr">
          <a:solidFill>
            <a:schemeClr val="accent2">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13792" tIns="20320" rIns="113792" bIns="20320" numCol="1" spcCol="1270" anchor="ctr" anchorCtr="0">
          <a:noAutofit/>
        </a:bodyPr>
        <a:lstStyle/>
        <a:p>
          <a:pPr lvl="0" algn="ctr" defTabSz="711200">
            <a:lnSpc>
              <a:spcPct val="90000"/>
            </a:lnSpc>
            <a:spcBef>
              <a:spcPct val="0"/>
            </a:spcBef>
            <a:spcAft>
              <a:spcPct val="35000"/>
            </a:spcAft>
          </a:pPr>
          <a:r>
            <a:rPr lang="ru-RU" sz="1600" kern="1200" dirty="0" smtClean="0"/>
            <a:t>В случае не назначения  в установленные сроки, референдум </a:t>
          </a:r>
          <a:r>
            <a:rPr lang="ru-RU" sz="1600" b="1" i="1" kern="1200" dirty="0" smtClean="0"/>
            <a:t>назначается судом </a:t>
          </a:r>
          <a:r>
            <a:rPr lang="ru-RU" sz="1600" kern="1200" dirty="0" smtClean="0"/>
            <a:t>на основании обращения граждан, избирательных объединений, главы МО, органов государственной власти субъекта РФ, избирательной комиссии субъекта РФ или прокурора</a:t>
          </a:r>
        </a:p>
      </dsp:txBody>
      <dsp:txXfrm>
        <a:off x="4473916" y="485649"/>
        <a:ext cx="4670083" cy="1100143"/>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536381E-69DD-455D-9D26-DF209BAD82F6}">
      <dsp:nvSpPr>
        <dsp:cNvPr id="0" name=""/>
        <dsp:cNvSpPr/>
      </dsp:nvSpPr>
      <dsp:spPr>
        <a:xfrm>
          <a:off x="0" y="354171"/>
          <a:ext cx="9002332" cy="2132064"/>
        </a:xfrm>
        <a:prstGeom prst="roundRect">
          <a:avLst/>
        </a:prstGeom>
        <a:solidFill>
          <a:schemeClr val="lt1">
            <a:hueOff val="0"/>
            <a:satOff val="0"/>
            <a:lumOff val="0"/>
            <a:alphaOff val="0"/>
          </a:schemeClr>
        </a:solidFill>
        <a:ln w="12700" cap="flat" cmpd="sng" algn="ctr">
          <a:solidFill>
            <a:schemeClr val="accent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a:lnSpc>
              <a:spcPct val="90000"/>
            </a:lnSpc>
            <a:spcBef>
              <a:spcPct val="0"/>
            </a:spcBef>
            <a:spcAft>
              <a:spcPct val="35000"/>
            </a:spcAft>
          </a:pPr>
          <a:r>
            <a:rPr lang="ru-RU" sz="1800" kern="1200" dirty="0" smtClean="0"/>
            <a:t>Решение может быть отменено или изменено </a:t>
          </a:r>
          <a:r>
            <a:rPr lang="ru-RU" sz="1800" b="1" i="1" kern="1200" dirty="0" smtClean="0"/>
            <a:t>путем принятия иного решения соответственно на местном референдуме</a:t>
          </a:r>
          <a:r>
            <a:rPr lang="ru-RU" sz="1800" kern="1200" dirty="0" smtClean="0"/>
            <a:t>, но не ранее чем через два года после его принятия </a:t>
          </a:r>
          <a:endParaRPr lang="ru-RU" sz="1800" kern="1200" dirty="0"/>
        </a:p>
      </dsp:txBody>
      <dsp:txXfrm>
        <a:off x="104079" y="458250"/>
        <a:ext cx="8794174" cy="1923906"/>
      </dsp:txXfrm>
    </dsp:sp>
    <dsp:sp modelId="{F24B860F-FD86-4559-9339-0C8B3DD1A210}">
      <dsp:nvSpPr>
        <dsp:cNvPr id="0" name=""/>
        <dsp:cNvSpPr/>
      </dsp:nvSpPr>
      <dsp:spPr>
        <a:xfrm>
          <a:off x="0" y="2498751"/>
          <a:ext cx="9002332" cy="2459613"/>
        </a:xfrm>
        <a:prstGeom prst="roundRect">
          <a:avLst/>
        </a:prstGeom>
        <a:solidFill>
          <a:schemeClr val="lt1">
            <a:hueOff val="0"/>
            <a:satOff val="0"/>
            <a:lumOff val="0"/>
            <a:alphaOff val="0"/>
          </a:schemeClr>
        </a:solidFill>
        <a:ln w="12700" cap="flat" cmpd="sng" algn="ctr">
          <a:solidFill>
            <a:schemeClr val="accent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a:lnSpc>
              <a:spcPct val="90000"/>
            </a:lnSpc>
            <a:spcBef>
              <a:spcPct val="0"/>
            </a:spcBef>
            <a:spcAft>
              <a:spcPct val="35000"/>
            </a:spcAft>
          </a:pPr>
          <a:r>
            <a:rPr lang="ru-RU" sz="1800" kern="1200" dirty="0" smtClean="0"/>
            <a:t>либо </a:t>
          </a:r>
          <a:r>
            <a:rPr lang="ru-RU" sz="1800" b="1" i="1" kern="1200" dirty="0" smtClean="0"/>
            <a:t>признано недействительным </a:t>
          </a:r>
          <a:r>
            <a:rPr lang="ru-RU" sz="1800" kern="1200" dirty="0" smtClean="0"/>
            <a:t>(недействующим) в судебном порядке. </a:t>
          </a:r>
        </a:p>
        <a:p>
          <a:pPr lvl="0" algn="l" defTabSz="800100">
            <a:lnSpc>
              <a:spcPct val="90000"/>
            </a:lnSpc>
            <a:spcBef>
              <a:spcPct val="0"/>
            </a:spcBef>
            <a:spcAft>
              <a:spcPct val="35000"/>
            </a:spcAft>
          </a:pPr>
          <a:r>
            <a:rPr lang="ru-RU" sz="1800" kern="1200" dirty="0" smtClean="0"/>
            <a:t>Отмена судом решения, принятого на референдуме субъекта РФ, местном референдуме, может быть произведена </a:t>
          </a:r>
          <a:r>
            <a:rPr lang="ru-RU" sz="1800" b="1" i="1" kern="1200" dirty="0" smtClean="0"/>
            <a:t>по следующим основаниям</a:t>
          </a:r>
          <a:r>
            <a:rPr lang="ru-RU" sz="1800" kern="1200" dirty="0" smtClean="0"/>
            <a:t>:  </a:t>
          </a:r>
        </a:p>
        <a:p>
          <a:pPr lvl="0" algn="l" defTabSz="800100">
            <a:lnSpc>
              <a:spcPct val="90000"/>
            </a:lnSpc>
            <a:spcBef>
              <a:spcPct val="0"/>
            </a:spcBef>
            <a:spcAft>
              <a:spcPct val="35000"/>
            </a:spcAft>
          </a:pPr>
          <a:r>
            <a:rPr lang="ru-RU" sz="1800" kern="1200" dirty="0" smtClean="0"/>
            <a:t>нарушение установленного законодательством порядка проведения референдума; </a:t>
          </a:r>
        </a:p>
        <a:p>
          <a:pPr lvl="0" algn="l" defTabSz="800100">
            <a:lnSpc>
              <a:spcPct val="90000"/>
            </a:lnSpc>
            <a:spcBef>
              <a:spcPct val="0"/>
            </a:spcBef>
            <a:spcAft>
              <a:spcPct val="35000"/>
            </a:spcAft>
          </a:pPr>
          <a:r>
            <a:rPr lang="ru-RU" sz="1800" kern="1200" dirty="0" smtClean="0"/>
            <a:t>несоответствие решения, принятого на местном референдуме, Конституции РФ, федеральному закону, закону субъекта РФ. </a:t>
          </a:r>
        </a:p>
        <a:p>
          <a:pPr lvl="0" algn="l" defTabSz="800100">
            <a:lnSpc>
              <a:spcPct val="90000"/>
            </a:lnSpc>
            <a:spcBef>
              <a:spcPct val="0"/>
            </a:spcBef>
            <a:spcAft>
              <a:spcPct val="35000"/>
            </a:spcAft>
          </a:pPr>
          <a:r>
            <a:rPr lang="ru-RU" sz="1800" kern="1200" dirty="0" smtClean="0"/>
            <a:t>Если результаты референдума признаны недействительными, комиссия, организующая голосование на референдуме, назначает </a:t>
          </a:r>
          <a:r>
            <a:rPr lang="ru-RU" sz="1800" b="1" i="1" kern="1200" dirty="0" smtClean="0"/>
            <a:t>повторное голосование</a:t>
          </a:r>
          <a:r>
            <a:rPr lang="ru-RU" sz="1800" kern="1200" dirty="0" smtClean="0"/>
            <a:t>.</a:t>
          </a:r>
        </a:p>
      </dsp:txBody>
      <dsp:txXfrm>
        <a:off x="120068" y="2618819"/>
        <a:ext cx="8762196" cy="2219477"/>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8ED8AEC-FD24-4084-9693-D5953E8C1361}">
      <dsp:nvSpPr>
        <dsp:cNvPr id="0" name=""/>
        <dsp:cNvSpPr/>
      </dsp:nvSpPr>
      <dsp:spPr>
        <a:xfrm>
          <a:off x="0" y="187846"/>
          <a:ext cx="5909522" cy="2492777"/>
        </a:xfrm>
        <a:prstGeom prst="rect">
          <a:avLst/>
        </a:prstGeom>
        <a:solidFill>
          <a:schemeClr val="lt1">
            <a:hueOff val="0"/>
            <a:satOff val="0"/>
            <a:lumOff val="0"/>
            <a:alphaOff val="0"/>
          </a:schemeClr>
        </a:solidFill>
        <a:ln w="12700" cap="flat" cmpd="sng" algn="ctr">
          <a:solidFill>
            <a:schemeClr val="accent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ru-RU" altLang="ru-RU" sz="2800" kern="1200" dirty="0" smtClean="0">
              <a:latin typeface="Arial" panose="020B0604020202020204" pitchFamily="34" charset="0"/>
              <a:cs typeface="Arial" panose="020B0604020202020204" pitchFamily="34" charset="0"/>
            </a:rPr>
            <a:t>Проводятся </a:t>
          </a:r>
          <a:r>
            <a:rPr lang="ru-RU" altLang="ru-RU" sz="2800" b="1" kern="1200" dirty="0" smtClean="0">
              <a:latin typeface="Arial" panose="020B0604020202020204" pitchFamily="34" charset="0"/>
              <a:cs typeface="Arial" panose="020B0604020202020204" pitchFamily="34" charset="0"/>
            </a:rPr>
            <a:t>в целях избрания </a:t>
          </a:r>
          <a:r>
            <a:rPr lang="ru-RU" altLang="ru-RU" sz="2800" kern="1200" dirty="0" smtClean="0">
              <a:latin typeface="Arial" panose="020B0604020202020204" pitchFamily="34" charset="0"/>
              <a:cs typeface="Arial" panose="020B0604020202020204" pitchFamily="34" charset="0"/>
            </a:rPr>
            <a:t>депутатов, членов выборного органа местного самоуправления, выборных должностных лиц местного самоуправления </a:t>
          </a:r>
          <a:endParaRPr lang="ru-RU" sz="2800" kern="1200" dirty="0"/>
        </a:p>
      </dsp:txBody>
      <dsp:txXfrm>
        <a:off x="0" y="187846"/>
        <a:ext cx="5909522" cy="2492777"/>
      </dsp:txXfrm>
    </dsp:sp>
    <dsp:sp modelId="{A19571D7-2CC2-4353-9FF3-1130C1843199}">
      <dsp:nvSpPr>
        <dsp:cNvPr id="0" name=""/>
        <dsp:cNvSpPr/>
      </dsp:nvSpPr>
      <dsp:spPr>
        <a:xfrm>
          <a:off x="3569228" y="2742462"/>
          <a:ext cx="5574771" cy="2437804"/>
        </a:xfrm>
        <a:prstGeom prst="rect">
          <a:avLst/>
        </a:prstGeom>
        <a:solidFill>
          <a:schemeClr val="lt1">
            <a:hueOff val="0"/>
            <a:satOff val="0"/>
            <a:lumOff val="0"/>
            <a:alphaOff val="0"/>
          </a:schemeClr>
        </a:solidFill>
        <a:ln w="12700" cap="flat" cmpd="sng" algn="ctr">
          <a:solidFill>
            <a:schemeClr val="accent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ru-RU" altLang="ru-RU" sz="2800" b="1" kern="1200" dirty="0" smtClean="0">
              <a:latin typeface="Arial" panose="020B0604020202020204" pitchFamily="34" charset="0"/>
              <a:cs typeface="Arial" panose="020B0604020202020204" pitchFamily="34" charset="0"/>
            </a:rPr>
            <a:t>на основе </a:t>
          </a:r>
          <a:r>
            <a:rPr lang="ru-RU" altLang="ru-RU" sz="2800" kern="1200" dirty="0" smtClean="0">
              <a:latin typeface="Arial" panose="020B0604020202020204" pitchFamily="34" charset="0"/>
              <a:cs typeface="Arial" panose="020B0604020202020204" pitchFamily="34" charset="0"/>
            </a:rPr>
            <a:t>всеобщего равного и прямого избирательного права при тайном голосовании.</a:t>
          </a:r>
          <a:endParaRPr lang="ru-RU" altLang="ru-RU" sz="2800" b="1" kern="1200" dirty="0" smtClean="0">
            <a:latin typeface="Arial" panose="020B0604020202020204" pitchFamily="34" charset="0"/>
            <a:cs typeface="Arial" panose="020B0604020202020204" pitchFamily="34" charset="0"/>
          </a:endParaRPr>
        </a:p>
      </dsp:txBody>
      <dsp:txXfrm>
        <a:off x="3569228" y="2742462"/>
        <a:ext cx="5574771" cy="2437804"/>
      </dsp:txXfrm>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19D9494-97A9-4124-A7D7-AF08311D30D0}">
      <dsp:nvSpPr>
        <dsp:cNvPr id="0" name=""/>
        <dsp:cNvSpPr/>
      </dsp:nvSpPr>
      <dsp:spPr>
        <a:xfrm>
          <a:off x="0" y="10701"/>
          <a:ext cx="9058275" cy="1641509"/>
        </a:xfrm>
        <a:prstGeom prst="roundRect">
          <a:avLst/>
        </a:prstGeom>
        <a:solidFill>
          <a:schemeClr val="lt1">
            <a:hueOff val="0"/>
            <a:satOff val="0"/>
            <a:lumOff val="0"/>
            <a:alphaOff val="0"/>
          </a:schemeClr>
        </a:solidFill>
        <a:ln w="12700" cap="flat" cmpd="sng" algn="ctr">
          <a:solidFill>
            <a:schemeClr val="accent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l" defTabSz="1022350">
            <a:lnSpc>
              <a:spcPct val="90000"/>
            </a:lnSpc>
            <a:spcBef>
              <a:spcPct val="0"/>
            </a:spcBef>
            <a:spcAft>
              <a:spcPct val="35000"/>
            </a:spcAft>
          </a:pPr>
          <a:r>
            <a:rPr lang="ru-RU" sz="2300" kern="1200" dirty="0" smtClean="0"/>
            <a:t>Устанавливаются гарантии избирательных прав граждан при проведении муниципальных выборов, порядок назначения, подготовки, проведения, установления итогов и определения результатов муниципальных выборов.</a:t>
          </a:r>
          <a:endParaRPr lang="ru-RU" sz="2300" kern="1200" dirty="0"/>
        </a:p>
      </dsp:txBody>
      <dsp:txXfrm>
        <a:off x="80132" y="90833"/>
        <a:ext cx="8898011" cy="1481245"/>
      </dsp:txXfrm>
    </dsp:sp>
    <dsp:sp modelId="{2CD743F4-90FC-4874-8CA9-0912A8F21F25}">
      <dsp:nvSpPr>
        <dsp:cNvPr id="0" name=""/>
        <dsp:cNvSpPr/>
      </dsp:nvSpPr>
      <dsp:spPr>
        <a:xfrm>
          <a:off x="0" y="1718451"/>
          <a:ext cx="9058275" cy="1641509"/>
        </a:xfrm>
        <a:prstGeom prst="roundRect">
          <a:avLst/>
        </a:prstGeom>
        <a:solidFill>
          <a:schemeClr val="lt1">
            <a:hueOff val="0"/>
            <a:satOff val="0"/>
            <a:lumOff val="0"/>
            <a:alphaOff val="0"/>
          </a:schemeClr>
        </a:solidFill>
        <a:ln w="12700" cap="flat" cmpd="sng" algn="ctr">
          <a:solidFill>
            <a:schemeClr val="accent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l" defTabSz="1022350">
            <a:lnSpc>
              <a:spcPct val="90000"/>
            </a:lnSpc>
            <a:spcBef>
              <a:spcPct val="0"/>
            </a:spcBef>
            <a:spcAft>
              <a:spcPct val="35000"/>
            </a:spcAft>
          </a:pPr>
          <a:r>
            <a:rPr lang="ru-RU" sz="2300" kern="1200" dirty="0" smtClean="0"/>
            <a:t>Устанавливаются виды избирательных систем, которые могут применяться при проведении муниципальных выборов, и порядок их применения. </a:t>
          </a:r>
          <a:endParaRPr lang="ru-RU" sz="2300" kern="1200" dirty="0"/>
        </a:p>
      </dsp:txBody>
      <dsp:txXfrm>
        <a:off x="80132" y="1798583"/>
        <a:ext cx="8898011" cy="1481245"/>
      </dsp:txXfrm>
    </dsp:sp>
    <dsp:sp modelId="{40C061FE-BBDC-4B68-B1D5-23828079E02C}">
      <dsp:nvSpPr>
        <dsp:cNvPr id="0" name=""/>
        <dsp:cNvSpPr/>
      </dsp:nvSpPr>
      <dsp:spPr>
        <a:xfrm>
          <a:off x="0" y="3426201"/>
          <a:ext cx="9058275" cy="1641509"/>
        </a:xfrm>
        <a:prstGeom prst="roundRect">
          <a:avLst/>
        </a:prstGeom>
        <a:solidFill>
          <a:schemeClr val="lt1">
            <a:hueOff val="0"/>
            <a:satOff val="0"/>
            <a:lumOff val="0"/>
            <a:alphaOff val="0"/>
          </a:schemeClr>
        </a:solidFill>
        <a:ln w="12700" cap="flat" cmpd="sng" algn="ctr">
          <a:solidFill>
            <a:schemeClr val="accent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l" defTabSz="1022350">
            <a:lnSpc>
              <a:spcPct val="90000"/>
            </a:lnSpc>
            <a:spcBef>
              <a:spcPct val="0"/>
            </a:spcBef>
            <a:spcAft>
              <a:spcPct val="35000"/>
            </a:spcAft>
          </a:pPr>
          <a:r>
            <a:rPr lang="ru-RU" sz="2300" kern="1200" dirty="0" smtClean="0"/>
            <a:t>Могут быть определены условия применения видов избирательных систем в муниципальных образованиях в зависимости от численности избирателей в муниципальном образовании, вида муниципального образования и других обстоятельств.</a:t>
          </a:r>
          <a:endParaRPr lang="ru-RU" sz="2300" kern="1200" dirty="0"/>
        </a:p>
      </dsp:txBody>
      <dsp:txXfrm>
        <a:off x="80132" y="3506333"/>
        <a:ext cx="8898011" cy="1481245"/>
      </dsp:txXfrm>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F5FBB84-6683-4962-AD40-06C1ED51CAA0}">
      <dsp:nvSpPr>
        <dsp:cNvPr id="0" name=""/>
        <dsp:cNvSpPr/>
      </dsp:nvSpPr>
      <dsp:spPr>
        <a:xfrm>
          <a:off x="0" y="1568"/>
          <a:ext cx="9144000" cy="1793299"/>
        </a:xfrm>
        <a:prstGeom prst="roundRect">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l" defTabSz="711200">
            <a:lnSpc>
              <a:spcPct val="90000"/>
            </a:lnSpc>
            <a:spcBef>
              <a:spcPct val="0"/>
            </a:spcBef>
            <a:spcAft>
              <a:spcPts val="0"/>
            </a:spcAft>
          </a:pPr>
          <a:r>
            <a:rPr lang="ru-RU" altLang="ru-RU" sz="1600" b="1" i="1" kern="1200" dirty="0" smtClean="0">
              <a:cs typeface="Arial" panose="020B0604020202020204" pitchFamily="34" charset="0"/>
            </a:rPr>
            <a:t>представительным органом </a:t>
          </a:r>
          <a:r>
            <a:rPr lang="ru-RU" altLang="ru-RU" sz="1600" kern="1200" dirty="0" smtClean="0">
              <a:cs typeface="Arial" panose="020B0604020202020204" pitchFamily="34" charset="0"/>
            </a:rPr>
            <a:t>муниципального образования в сроки, предусмотренные уставом муниципального образования.  </a:t>
          </a:r>
        </a:p>
        <a:p>
          <a:pPr lvl="0" algn="l" defTabSz="711200">
            <a:lnSpc>
              <a:spcPct val="90000"/>
            </a:lnSpc>
            <a:spcBef>
              <a:spcPct val="0"/>
            </a:spcBef>
            <a:spcAft>
              <a:spcPts val="0"/>
            </a:spcAft>
          </a:pPr>
          <a:r>
            <a:rPr lang="ru-RU" sz="1600" kern="1200" dirty="0" smtClean="0"/>
            <a:t>Решение о назначении выборов должно быть принято </a:t>
          </a:r>
          <a:r>
            <a:rPr lang="ru-RU" sz="1600" b="1" i="1" kern="1200" dirty="0" smtClean="0"/>
            <a:t>не ранее чем за 90 дней и не позднее чем за 80 дней до дня голосования</a:t>
          </a:r>
          <a:r>
            <a:rPr lang="ru-RU" sz="1600" kern="1200" dirty="0" smtClean="0"/>
            <a:t>. </a:t>
          </a:r>
        </a:p>
        <a:p>
          <a:pPr lvl="0" algn="l" defTabSz="711200">
            <a:lnSpc>
              <a:spcPct val="90000"/>
            </a:lnSpc>
            <a:spcBef>
              <a:spcPct val="0"/>
            </a:spcBef>
            <a:spcAft>
              <a:spcPts val="0"/>
            </a:spcAft>
          </a:pPr>
          <a:r>
            <a:rPr lang="ru-RU" sz="1600" kern="1200" dirty="0" smtClean="0"/>
            <a:t>Решение подлежит официальному опубликованию в СМИ не позднее чем через пять дней со дня его принятия.</a:t>
          </a:r>
        </a:p>
        <a:p>
          <a:pPr lvl="0" algn="l" defTabSz="711200">
            <a:lnSpc>
              <a:spcPct val="90000"/>
            </a:lnSpc>
            <a:spcBef>
              <a:spcPct val="0"/>
            </a:spcBef>
            <a:spcAft>
              <a:spcPts val="0"/>
            </a:spcAft>
          </a:pPr>
          <a:r>
            <a:rPr lang="ru-RU" sz="1600" kern="1200" dirty="0" smtClean="0"/>
            <a:t> При назначении </a:t>
          </a:r>
          <a:r>
            <a:rPr lang="ru-RU" sz="1600" b="1" i="1" kern="1200" dirty="0" smtClean="0"/>
            <a:t>досрочных выборов </a:t>
          </a:r>
          <a:r>
            <a:rPr lang="ru-RU" sz="1600" kern="1200" dirty="0" smtClean="0"/>
            <a:t>сроки принятия решения, а также сроки осуществления иных избирательных действий могут быть сокращены, но </a:t>
          </a:r>
          <a:r>
            <a:rPr lang="ru-RU" sz="1600" b="1" i="1" kern="1200" dirty="0" smtClean="0"/>
            <a:t>не более чем на одну треть</a:t>
          </a:r>
          <a:r>
            <a:rPr lang="ru-RU" sz="1600" kern="1200" dirty="0" smtClean="0"/>
            <a:t>.</a:t>
          </a:r>
          <a:endParaRPr lang="ru-RU" sz="1600" kern="1200" dirty="0"/>
        </a:p>
      </dsp:txBody>
      <dsp:txXfrm>
        <a:off x="87542" y="89110"/>
        <a:ext cx="8968916" cy="1618215"/>
      </dsp:txXfrm>
    </dsp:sp>
    <dsp:sp modelId="{F5FF59DD-AC0B-40F8-8301-4158C878C1EB}">
      <dsp:nvSpPr>
        <dsp:cNvPr id="0" name=""/>
        <dsp:cNvSpPr/>
      </dsp:nvSpPr>
      <dsp:spPr>
        <a:xfrm>
          <a:off x="0" y="1806862"/>
          <a:ext cx="9144000" cy="1793299"/>
        </a:xfrm>
        <a:prstGeom prst="roundRect">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l" defTabSz="711200">
            <a:lnSpc>
              <a:spcPct val="90000"/>
            </a:lnSpc>
            <a:spcBef>
              <a:spcPct val="0"/>
            </a:spcBef>
            <a:spcAft>
              <a:spcPts val="0"/>
            </a:spcAft>
          </a:pPr>
          <a:r>
            <a:rPr lang="ru-RU" altLang="ru-RU" sz="1600" b="1" i="1" kern="1200" dirty="0" smtClean="0">
              <a:cs typeface="Arial" panose="020B0604020202020204" pitchFamily="34" charset="0"/>
            </a:rPr>
            <a:t>соответствующей избирательной комиссией </a:t>
          </a:r>
          <a:r>
            <a:rPr lang="ru-RU" altLang="ru-RU" sz="1600" kern="1200" dirty="0" smtClean="0">
              <a:cs typeface="Arial" panose="020B0604020202020204" pitchFamily="34" charset="0"/>
            </a:rPr>
            <a:t>муниципального образования, е</a:t>
          </a:r>
          <a:r>
            <a:rPr lang="ru-RU" sz="1600" kern="1200" dirty="0" smtClean="0"/>
            <a:t>сли уполномоченный на то орган или должностное лицо не назначит выборы в установленные сроки, а также если уполномоченный на то орган или должностное лицо отсутствует.</a:t>
          </a:r>
        </a:p>
        <a:p>
          <a:pPr lvl="0" algn="l" defTabSz="711200">
            <a:lnSpc>
              <a:spcPct val="90000"/>
            </a:lnSpc>
            <a:spcBef>
              <a:spcPct val="0"/>
            </a:spcBef>
            <a:spcAft>
              <a:spcPts val="0"/>
            </a:spcAft>
          </a:pPr>
          <a:r>
            <a:rPr lang="ru-RU" sz="1600" kern="1200" dirty="0" smtClean="0"/>
            <a:t> Выборы назначаются не позднее чем за 70 дней до дня голосования. </a:t>
          </a:r>
        </a:p>
        <a:p>
          <a:pPr lvl="0" algn="l" defTabSz="711200">
            <a:lnSpc>
              <a:spcPct val="90000"/>
            </a:lnSpc>
            <a:spcBef>
              <a:spcPct val="0"/>
            </a:spcBef>
            <a:spcAft>
              <a:spcPts val="0"/>
            </a:spcAft>
          </a:pPr>
          <a:r>
            <a:rPr lang="ru-RU" sz="1600" kern="1200" dirty="0" smtClean="0"/>
            <a:t>Решение публикуется </a:t>
          </a:r>
          <a:r>
            <a:rPr lang="ru-RU" sz="1600" b="1" i="1" kern="1200" dirty="0" smtClean="0"/>
            <a:t>не позднее чем через семь дней со дня истечения </a:t>
          </a:r>
          <a:r>
            <a:rPr lang="ru-RU" sz="1600" kern="1200" dirty="0" smtClean="0"/>
            <a:t>установленного срока официального опубликования решения о назначении выборов. </a:t>
          </a:r>
          <a:endParaRPr lang="ru-RU" altLang="ru-RU" sz="1600" kern="1200" dirty="0">
            <a:cs typeface="Arial" panose="020B0604020202020204" pitchFamily="34" charset="0"/>
          </a:endParaRPr>
        </a:p>
      </dsp:txBody>
      <dsp:txXfrm>
        <a:off x="87542" y="1894404"/>
        <a:ext cx="8968916" cy="1618215"/>
      </dsp:txXfrm>
    </dsp:sp>
    <dsp:sp modelId="{6C68BACB-BEB4-4534-9437-1734D8CE6CF1}">
      <dsp:nvSpPr>
        <dsp:cNvPr id="0" name=""/>
        <dsp:cNvSpPr/>
      </dsp:nvSpPr>
      <dsp:spPr>
        <a:xfrm>
          <a:off x="0" y="3612157"/>
          <a:ext cx="9144000" cy="1793299"/>
        </a:xfrm>
        <a:prstGeom prst="roundRect">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l" defTabSz="711200">
            <a:lnSpc>
              <a:spcPct val="90000"/>
            </a:lnSpc>
            <a:spcBef>
              <a:spcPct val="0"/>
            </a:spcBef>
            <a:spcAft>
              <a:spcPts val="0"/>
            </a:spcAft>
          </a:pPr>
          <a:r>
            <a:rPr lang="ru-RU" sz="1600" b="1" i="1" kern="1200" dirty="0" smtClean="0"/>
            <a:t>соответствующим судом общей юрисдикции </a:t>
          </a:r>
          <a:r>
            <a:rPr lang="ru-RU" sz="1600" kern="1200" dirty="0" smtClean="0"/>
            <a:t>по заявлениям избирателей, избирательных объединений, органов государственной власти, органов местного самоуправления, прокурора.</a:t>
          </a:r>
        </a:p>
        <a:p>
          <a:pPr lvl="0" algn="l" defTabSz="711200">
            <a:lnSpc>
              <a:spcPct val="90000"/>
            </a:lnSpc>
            <a:spcBef>
              <a:spcPct val="0"/>
            </a:spcBef>
            <a:spcAft>
              <a:spcPts val="0"/>
            </a:spcAft>
          </a:pPr>
          <a:r>
            <a:rPr lang="ru-RU" sz="1600" b="1" i="1" kern="1200" dirty="0" smtClean="0"/>
            <a:t>Суд может определить срок</a:t>
          </a:r>
          <a:r>
            <a:rPr lang="ru-RU" sz="1600" kern="1200" dirty="0" smtClean="0"/>
            <a:t>, не позднее которого уполномоченный на то орган или должностное лицо, а в случае их отсутствия - соответствующая избирательная комиссия должны назначить выборы</a:t>
          </a:r>
          <a:r>
            <a:rPr lang="ru-RU" sz="1200" kern="1200" dirty="0" smtClean="0"/>
            <a:t>. </a:t>
          </a:r>
          <a:endParaRPr lang="ru-RU" altLang="ru-RU" sz="1600" kern="1200" dirty="0">
            <a:cs typeface="Arial" panose="020B0604020202020204" pitchFamily="34" charset="0"/>
          </a:endParaRPr>
        </a:p>
      </dsp:txBody>
      <dsp:txXfrm>
        <a:off x="87542" y="3699699"/>
        <a:ext cx="8968916" cy="1618215"/>
      </dsp:txXfrm>
    </dsp:sp>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04BDD80-220B-42A9-BE29-44278838CEBB}">
      <dsp:nvSpPr>
        <dsp:cNvPr id="0" name=""/>
        <dsp:cNvSpPr/>
      </dsp:nvSpPr>
      <dsp:spPr>
        <a:xfrm rot="16200000">
          <a:off x="-1271286" y="1272392"/>
          <a:ext cx="5419725" cy="2874940"/>
        </a:xfrm>
        <a:prstGeom prst="flowChartManualOperation">
          <a:avLst/>
        </a:prstGeom>
        <a:solidFill>
          <a:schemeClr val="lt1">
            <a:hueOff val="0"/>
            <a:satOff val="0"/>
            <a:lumOff val="0"/>
            <a:alphaOff val="0"/>
          </a:schemeClr>
        </a:solidFill>
        <a:ln w="12700" cap="flat" cmpd="sng" algn="ctr">
          <a:solidFill>
            <a:schemeClr val="accent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0" rIns="112937" bIns="0" numCol="1" spcCol="1270" anchor="ctr" anchorCtr="0">
          <a:noAutofit/>
        </a:bodyPr>
        <a:lstStyle/>
        <a:p>
          <a:pPr lvl="0" algn="ctr" defTabSz="800100">
            <a:lnSpc>
              <a:spcPct val="90000"/>
            </a:lnSpc>
            <a:spcBef>
              <a:spcPct val="0"/>
            </a:spcBef>
            <a:spcAft>
              <a:spcPct val="35000"/>
            </a:spcAft>
          </a:pPr>
          <a:r>
            <a:rPr lang="ru-RU" sz="1800" kern="1200" smtClean="0"/>
            <a:t>Днем голосования на выборах в органы местного самоуправления является </a:t>
          </a:r>
          <a:r>
            <a:rPr lang="ru-RU" sz="1800" b="1" i="1" kern="1200" smtClean="0"/>
            <a:t>второе воскресенье сентября </a:t>
          </a:r>
          <a:r>
            <a:rPr lang="ru-RU" sz="1800" kern="1200" smtClean="0"/>
            <a:t>года, в котором истекают сроки полномочий указанных органов или депутатов указанных органов, </a:t>
          </a:r>
          <a:endParaRPr lang="ru-RU" sz="1800" kern="1200"/>
        </a:p>
      </dsp:txBody>
      <dsp:txXfrm rot="5400000">
        <a:off x="1106" y="1083945"/>
        <a:ext cx="2874940" cy="3251835"/>
      </dsp:txXfrm>
    </dsp:sp>
    <dsp:sp modelId="{BA60DC1F-D7BB-4DC3-8D6E-C89B5ABF9D77}">
      <dsp:nvSpPr>
        <dsp:cNvPr id="0" name=""/>
        <dsp:cNvSpPr/>
      </dsp:nvSpPr>
      <dsp:spPr>
        <a:xfrm rot="16200000">
          <a:off x="1819275" y="1272392"/>
          <a:ext cx="5419725" cy="2874940"/>
        </a:xfrm>
        <a:prstGeom prst="flowChartManualOperation">
          <a:avLst/>
        </a:prstGeom>
        <a:solidFill>
          <a:schemeClr val="lt1">
            <a:hueOff val="0"/>
            <a:satOff val="0"/>
            <a:lumOff val="0"/>
            <a:alphaOff val="0"/>
          </a:schemeClr>
        </a:solidFill>
        <a:ln w="12700" cap="flat" cmpd="sng" algn="ctr">
          <a:solidFill>
            <a:schemeClr val="accent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0" rIns="112937" bIns="0" numCol="1" spcCol="1270" anchor="ctr" anchorCtr="0">
          <a:noAutofit/>
        </a:bodyPr>
        <a:lstStyle/>
        <a:p>
          <a:pPr lvl="0" algn="ctr" defTabSz="800100">
            <a:lnSpc>
              <a:spcPct val="90000"/>
            </a:lnSpc>
            <a:spcBef>
              <a:spcPct val="0"/>
            </a:spcBef>
            <a:spcAft>
              <a:spcPct val="35000"/>
            </a:spcAft>
          </a:pPr>
          <a:r>
            <a:rPr lang="ru-RU" sz="1800" kern="1200" dirty="0" smtClean="0"/>
            <a:t>а если сроки полномочий истекают в год проведения выборов депутатов Государственной Думы Федерального Собрания Российской Федерации очередного созыва, - </a:t>
          </a:r>
          <a:r>
            <a:rPr lang="ru-RU" sz="1800" b="1" i="1" kern="1200" dirty="0" smtClean="0"/>
            <a:t>день голосования на указанных выборах.</a:t>
          </a:r>
        </a:p>
      </dsp:txBody>
      <dsp:txXfrm rot="5400000">
        <a:off x="3091667" y="1083945"/>
        <a:ext cx="2874940" cy="3251835"/>
      </dsp:txXfrm>
    </dsp:sp>
    <dsp:sp modelId="{E31B8658-B823-49EC-8125-571C0F9BC26F}">
      <dsp:nvSpPr>
        <dsp:cNvPr id="0" name=""/>
        <dsp:cNvSpPr/>
      </dsp:nvSpPr>
      <dsp:spPr>
        <a:xfrm rot="16200000">
          <a:off x="4909836" y="1272392"/>
          <a:ext cx="5419725" cy="2874940"/>
        </a:xfrm>
        <a:prstGeom prst="flowChartManualOperation">
          <a:avLst/>
        </a:prstGeom>
        <a:solidFill>
          <a:schemeClr val="lt1">
            <a:hueOff val="0"/>
            <a:satOff val="0"/>
            <a:lumOff val="0"/>
            <a:alphaOff val="0"/>
          </a:schemeClr>
        </a:solidFill>
        <a:ln w="12700" cap="flat" cmpd="sng" algn="ctr">
          <a:solidFill>
            <a:schemeClr val="accent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0" rIns="112937" bIns="0" numCol="1" spcCol="1270" anchor="ctr" anchorCtr="0">
          <a:noAutofit/>
        </a:bodyPr>
        <a:lstStyle/>
        <a:p>
          <a:pPr lvl="0" algn="ctr" defTabSz="800100">
            <a:lnSpc>
              <a:spcPct val="90000"/>
            </a:lnSpc>
            <a:spcBef>
              <a:spcPct val="0"/>
            </a:spcBef>
            <a:spcAft>
              <a:spcPct val="35000"/>
            </a:spcAft>
          </a:pPr>
          <a:r>
            <a:rPr lang="ru-RU" sz="1800" kern="1200" smtClean="0"/>
            <a:t>В случае досрочного прекращения полномочий органов или депутатов, влекущего за собой неправомочность органа, досрочные выборы должны быть проведены </a:t>
          </a:r>
          <a:r>
            <a:rPr lang="ru-RU" sz="1800" b="1" i="1" kern="1200" smtClean="0"/>
            <a:t>не позднее чем через шесть месяцев</a:t>
          </a:r>
          <a:r>
            <a:rPr lang="ru-RU" sz="1800" kern="1200" smtClean="0"/>
            <a:t> со дня такого досрочного прекращения полномочий.</a:t>
          </a:r>
          <a:endParaRPr lang="ru-RU" sz="1800" kern="1200" dirty="0"/>
        </a:p>
      </dsp:txBody>
      <dsp:txXfrm rot="5400000">
        <a:off x="6182228" y="1083945"/>
        <a:ext cx="2874940" cy="3251835"/>
      </dsp:txXfrm>
    </dsp:sp>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AD8A052-666D-4C61-911A-92B36D7B3339}">
      <dsp:nvSpPr>
        <dsp:cNvPr id="0" name=""/>
        <dsp:cNvSpPr/>
      </dsp:nvSpPr>
      <dsp:spPr>
        <a:xfrm>
          <a:off x="0" y="27703"/>
          <a:ext cx="9144000" cy="1006931"/>
        </a:xfrm>
        <a:prstGeom prst="round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a:lnSpc>
              <a:spcPct val="90000"/>
            </a:lnSpc>
            <a:spcBef>
              <a:spcPct val="0"/>
            </a:spcBef>
            <a:spcAft>
              <a:spcPct val="35000"/>
            </a:spcAft>
          </a:pPr>
          <a:r>
            <a:rPr lang="ru-RU" sz="1800" kern="1200" dirty="0" smtClean="0"/>
            <a:t>проводится </a:t>
          </a:r>
          <a:r>
            <a:rPr lang="ru-RU" sz="1800" b="1" i="1" kern="1200" dirty="0" smtClean="0"/>
            <a:t>на всей территории </a:t>
          </a:r>
          <a:r>
            <a:rPr lang="ru-RU" sz="1800" kern="1200" dirty="0" smtClean="0"/>
            <a:t>муниципального образования </a:t>
          </a:r>
          <a:r>
            <a:rPr lang="ru-RU" sz="1800" b="1" i="1" kern="1200" dirty="0" smtClean="0"/>
            <a:t>или на части его территории;</a:t>
          </a:r>
          <a:endParaRPr lang="ru-RU" sz="1800" kern="1200" dirty="0"/>
        </a:p>
      </dsp:txBody>
      <dsp:txXfrm>
        <a:off x="49154" y="76857"/>
        <a:ext cx="9045692" cy="908623"/>
      </dsp:txXfrm>
    </dsp:sp>
    <dsp:sp modelId="{D2064B77-61B7-41AE-9A0D-BD19AF32BADF}">
      <dsp:nvSpPr>
        <dsp:cNvPr id="0" name=""/>
        <dsp:cNvSpPr/>
      </dsp:nvSpPr>
      <dsp:spPr>
        <a:xfrm>
          <a:off x="0" y="1086475"/>
          <a:ext cx="9144000" cy="1006931"/>
        </a:xfrm>
        <a:prstGeom prst="round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a:lnSpc>
              <a:spcPct val="90000"/>
            </a:lnSpc>
            <a:spcBef>
              <a:spcPct val="0"/>
            </a:spcBef>
            <a:spcAft>
              <a:spcPct val="35000"/>
            </a:spcAft>
          </a:pPr>
          <a:r>
            <a:rPr lang="ru-RU" sz="1800" b="1" i="1" kern="1200" dirty="0" smtClean="0"/>
            <a:t>в порядке</a:t>
          </a:r>
          <a:r>
            <a:rPr lang="ru-RU" sz="1800" kern="1200" dirty="0" smtClean="0"/>
            <a:t>, установленном федеральными законами и принимаемым в соответствии с ним законом субъекта РФ </a:t>
          </a:r>
          <a:r>
            <a:rPr lang="ru-RU" sz="1800" b="1" i="1" kern="1200" dirty="0" smtClean="0"/>
            <a:t>для проведения</a:t>
          </a:r>
          <a:r>
            <a:rPr lang="ru-RU" sz="1800" kern="1200" dirty="0" smtClean="0"/>
            <a:t> </a:t>
          </a:r>
          <a:r>
            <a:rPr lang="ru-RU" sz="1800" b="1" i="1" kern="1200" dirty="0" smtClean="0"/>
            <a:t>местного референдума</a:t>
          </a:r>
          <a:r>
            <a:rPr lang="ru-RU" sz="1800" kern="1200" dirty="0" smtClean="0"/>
            <a:t> без применения положений об агитации и юридической силы решения, принятого на референдуме;</a:t>
          </a:r>
        </a:p>
      </dsp:txBody>
      <dsp:txXfrm>
        <a:off x="49154" y="1135629"/>
        <a:ext cx="9045692" cy="908623"/>
      </dsp:txXfrm>
    </dsp:sp>
    <dsp:sp modelId="{90C0EDE4-2789-4F37-9B70-E4A627E8CC60}">
      <dsp:nvSpPr>
        <dsp:cNvPr id="0" name=""/>
        <dsp:cNvSpPr/>
      </dsp:nvSpPr>
      <dsp:spPr>
        <a:xfrm>
          <a:off x="0" y="2145246"/>
          <a:ext cx="9144000" cy="1006931"/>
        </a:xfrm>
        <a:prstGeom prst="round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a:lnSpc>
              <a:spcPct val="90000"/>
            </a:lnSpc>
            <a:spcBef>
              <a:spcPct val="0"/>
            </a:spcBef>
            <a:spcAft>
              <a:spcPct val="35000"/>
            </a:spcAft>
          </a:pPr>
          <a:r>
            <a:rPr lang="ru-RU" sz="1800" b="1" i="1" kern="1200" dirty="0" smtClean="0"/>
            <a:t>считается состоявшимся</a:t>
          </a:r>
          <a:r>
            <a:rPr lang="ru-RU" sz="1800" kern="1200" dirty="0" smtClean="0"/>
            <a:t>, если в нем приняло участие </a:t>
          </a:r>
          <a:r>
            <a:rPr lang="ru-RU" sz="1800" b="1" i="1" kern="1200" dirty="0" smtClean="0"/>
            <a:t>более половины жителей </a:t>
          </a:r>
          <a:r>
            <a:rPr lang="ru-RU" sz="1800" kern="1200" dirty="0" smtClean="0"/>
            <a:t>муниципального образования или части муниципального образования, обладающих избирательным правом;</a:t>
          </a:r>
        </a:p>
      </dsp:txBody>
      <dsp:txXfrm>
        <a:off x="49154" y="2194400"/>
        <a:ext cx="9045692" cy="908623"/>
      </dsp:txXfrm>
    </dsp:sp>
    <dsp:sp modelId="{8FDF1881-3A90-45B3-8F52-BD17162363C7}">
      <dsp:nvSpPr>
        <dsp:cNvPr id="0" name=""/>
        <dsp:cNvSpPr/>
      </dsp:nvSpPr>
      <dsp:spPr>
        <a:xfrm>
          <a:off x="0" y="3204017"/>
          <a:ext cx="9144000" cy="1006931"/>
        </a:xfrm>
        <a:prstGeom prst="round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a:lnSpc>
              <a:spcPct val="90000"/>
            </a:lnSpc>
            <a:spcBef>
              <a:spcPct val="0"/>
            </a:spcBef>
            <a:spcAft>
              <a:spcPct val="35000"/>
            </a:spcAft>
          </a:pPr>
          <a:r>
            <a:rPr lang="ru-RU" sz="1800" b="1" i="1" kern="1200" dirty="0" smtClean="0"/>
            <a:t>считается полученным</a:t>
          </a:r>
          <a:r>
            <a:rPr lang="ru-RU" sz="1800" kern="1200" dirty="0" smtClean="0"/>
            <a:t>, если за указанные изменение, преобразование проголосовало </a:t>
          </a:r>
          <a:r>
            <a:rPr lang="ru-RU" sz="1800" b="1" kern="1200" dirty="0" smtClean="0"/>
            <a:t>более половины принявших участие </a:t>
          </a:r>
          <a:r>
            <a:rPr lang="ru-RU" sz="1800" kern="1200" dirty="0" smtClean="0"/>
            <a:t>в голосовании жителей муниципального образования или части муниципального образования;</a:t>
          </a:r>
          <a:endParaRPr lang="ru-RU" sz="1800" kern="1200" dirty="0"/>
        </a:p>
      </dsp:txBody>
      <dsp:txXfrm>
        <a:off x="49154" y="3253171"/>
        <a:ext cx="9045692" cy="908623"/>
      </dsp:txXfrm>
    </dsp:sp>
    <dsp:sp modelId="{23F2FC93-E1BC-4170-8639-AF67B20973A4}">
      <dsp:nvSpPr>
        <dsp:cNvPr id="0" name=""/>
        <dsp:cNvSpPr/>
      </dsp:nvSpPr>
      <dsp:spPr>
        <a:xfrm>
          <a:off x="0" y="4262788"/>
          <a:ext cx="9144000" cy="1006931"/>
        </a:xfrm>
        <a:prstGeom prst="round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a:lnSpc>
              <a:spcPct val="90000"/>
            </a:lnSpc>
            <a:spcBef>
              <a:spcPct val="0"/>
            </a:spcBef>
            <a:spcAft>
              <a:spcPct val="35000"/>
            </a:spcAft>
          </a:pPr>
          <a:r>
            <a:rPr lang="ru-RU" sz="1800" b="1" i="1" kern="1200" dirty="0" smtClean="0"/>
            <a:t>итоги голосования и принятые решения подлежат официальному опубликованию (обнародованию).</a:t>
          </a:r>
          <a:endParaRPr lang="ru-RU" sz="1800" b="1" i="1" kern="1200" dirty="0"/>
        </a:p>
      </dsp:txBody>
      <dsp:txXfrm>
        <a:off x="49154" y="4311942"/>
        <a:ext cx="9045692" cy="908623"/>
      </dsp:txXfrm>
    </dsp:sp>
  </dsp:spTree>
</dsp:drawing>
</file>

<file path=ppt/diagrams/drawing1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CBF9AA2-A8A1-4FBB-9A00-BBA28180D827}">
      <dsp:nvSpPr>
        <dsp:cNvPr id="0" name=""/>
        <dsp:cNvSpPr/>
      </dsp:nvSpPr>
      <dsp:spPr>
        <a:xfrm>
          <a:off x="0" y="101982"/>
          <a:ext cx="9144000" cy="1641509"/>
        </a:xfrm>
        <a:prstGeom prst="round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87630" tIns="87630" rIns="87630" bIns="87630" numCol="1" spcCol="1270" anchor="ctr" anchorCtr="0">
          <a:noAutofit/>
        </a:bodyPr>
        <a:lstStyle/>
        <a:p>
          <a:pPr lvl="0" algn="l" defTabSz="1022350">
            <a:lnSpc>
              <a:spcPct val="90000"/>
            </a:lnSpc>
            <a:spcBef>
              <a:spcPct val="0"/>
            </a:spcBef>
            <a:spcAft>
              <a:spcPct val="35000"/>
            </a:spcAft>
          </a:pPr>
          <a:r>
            <a:rPr lang="ru-RU" sz="2300" b="1" i="1" kern="1200" dirty="0" smtClean="0"/>
            <a:t>в порядке</a:t>
          </a:r>
          <a:r>
            <a:rPr lang="ru-RU" sz="2300" kern="1200" dirty="0" smtClean="0"/>
            <a:t>, установленном федеральными законами и принимаемым в соответствии с ним законом субъекта РФ </a:t>
          </a:r>
          <a:r>
            <a:rPr lang="ru-RU" sz="2300" b="1" i="1" kern="1200" dirty="0" smtClean="0"/>
            <a:t>для проведения</a:t>
          </a:r>
          <a:r>
            <a:rPr lang="ru-RU" sz="2300" kern="1200" dirty="0" smtClean="0"/>
            <a:t> </a:t>
          </a:r>
          <a:r>
            <a:rPr lang="ru-RU" sz="2300" b="1" i="1" kern="1200" dirty="0" smtClean="0"/>
            <a:t>местного референдума</a:t>
          </a:r>
          <a:r>
            <a:rPr lang="ru-RU" sz="2300" kern="1200" dirty="0" smtClean="0"/>
            <a:t> без применения положений об агитации и юридической силы решения, принятого на референдуме;</a:t>
          </a:r>
          <a:endParaRPr lang="ru-RU" sz="2300" kern="1200" dirty="0"/>
        </a:p>
      </dsp:txBody>
      <dsp:txXfrm>
        <a:off x="80132" y="182114"/>
        <a:ext cx="8983736" cy="1481245"/>
      </dsp:txXfrm>
    </dsp:sp>
    <dsp:sp modelId="{44FD753C-E4C2-4C52-B444-20A02907E5C7}">
      <dsp:nvSpPr>
        <dsp:cNvPr id="0" name=""/>
        <dsp:cNvSpPr/>
      </dsp:nvSpPr>
      <dsp:spPr>
        <a:xfrm>
          <a:off x="0" y="1809732"/>
          <a:ext cx="9144000" cy="1641509"/>
        </a:xfrm>
        <a:prstGeom prst="round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87630" tIns="87630" rIns="87630" bIns="87630" numCol="1" spcCol="1270" anchor="ctr" anchorCtr="0">
          <a:noAutofit/>
        </a:bodyPr>
        <a:lstStyle/>
        <a:p>
          <a:pPr lvl="0" algn="l" defTabSz="1022350">
            <a:lnSpc>
              <a:spcPct val="90000"/>
            </a:lnSpc>
            <a:spcBef>
              <a:spcPct val="0"/>
            </a:spcBef>
            <a:spcAft>
              <a:spcPct val="35000"/>
            </a:spcAft>
          </a:pPr>
          <a:r>
            <a:rPr lang="ru-RU" sz="2300" b="1" i="1" kern="1200" dirty="0" smtClean="0"/>
            <a:t>основания</a:t>
          </a:r>
          <a:r>
            <a:rPr lang="ru-RU" sz="2300" b="0" i="0" kern="1200" dirty="0" smtClean="0"/>
            <a:t> для отзыва депутата, члена выборного органа местного самоуправления, выборного должностного лица местного самоуправления и процедура отзыва указанных лиц </a:t>
          </a:r>
          <a:r>
            <a:rPr lang="ru-RU" sz="2300" b="1" i="1" kern="1200" dirty="0" smtClean="0"/>
            <a:t>устанавливаются уставом</a:t>
          </a:r>
          <a:r>
            <a:rPr lang="ru-RU" sz="2300" b="0" i="0" kern="1200" dirty="0" smtClean="0"/>
            <a:t> муниципального образования;</a:t>
          </a:r>
          <a:endParaRPr lang="ru-RU" sz="2300" kern="1200" dirty="0"/>
        </a:p>
      </dsp:txBody>
      <dsp:txXfrm>
        <a:off x="80132" y="1889864"/>
        <a:ext cx="8983736" cy="1481245"/>
      </dsp:txXfrm>
    </dsp:sp>
    <dsp:sp modelId="{E8AE4E8D-ECA1-4184-A67E-B6F4D10D2E8B}">
      <dsp:nvSpPr>
        <dsp:cNvPr id="0" name=""/>
        <dsp:cNvSpPr/>
      </dsp:nvSpPr>
      <dsp:spPr>
        <a:xfrm>
          <a:off x="0" y="3517482"/>
          <a:ext cx="9144000" cy="1641509"/>
        </a:xfrm>
        <a:prstGeom prst="round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87630" tIns="87630" rIns="87630" bIns="87630" numCol="1" spcCol="1270" anchor="ctr" anchorCtr="0">
          <a:noAutofit/>
        </a:bodyPr>
        <a:lstStyle/>
        <a:p>
          <a:pPr lvl="0" algn="l" defTabSz="1022350">
            <a:lnSpc>
              <a:spcPct val="90000"/>
            </a:lnSpc>
            <a:spcBef>
              <a:spcPct val="0"/>
            </a:spcBef>
            <a:spcAft>
              <a:spcPct val="35000"/>
            </a:spcAft>
          </a:pPr>
          <a:r>
            <a:rPr lang="ru-RU" sz="2300" b="1" i="1" kern="1200" smtClean="0"/>
            <a:t>итоги голосования и принятые решения подлежат официальному опубликованию (обнародованию).</a:t>
          </a:r>
          <a:endParaRPr lang="ru-RU" sz="2300" kern="1200"/>
        </a:p>
      </dsp:txBody>
      <dsp:txXfrm>
        <a:off x="80132" y="3597614"/>
        <a:ext cx="8983736" cy="148124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725500B-EA91-449E-A103-DA4997626B8C}">
      <dsp:nvSpPr>
        <dsp:cNvPr id="0" name=""/>
        <dsp:cNvSpPr/>
      </dsp:nvSpPr>
      <dsp:spPr>
        <a:xfrm rot="16200000">
          <a:off x="-399657" y="404189"/>
          <a:ext cx="5167311" cy="4358932"/>
        </a:xfrm>
        <a:prstGeom prst="flowChartManualOperation">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0" tIns="0" rIns="127000" bIns="0" numCol="1" spcCol="1270" anchor="ctr" anchorCtr="0">
          <a:noAutofit/>
        </a:bodyPr>
        <a:lstStyle/>
        <a:p>
          <a:pPr lvl="0" algn="ctr" defTabSz="889000">
            <a:lnSpc>
              <a:spcPct val="90000"/>
            </a:lnSpc>
            <a:spcBef>
              <a:spcPct val="0"/>
            </a:spcBef>
            <a:spcAft>
              <a:spcPct val="35000"/>
            </a:spcAft>
          </a:pPr>
          <a:r>
            <a:rPr lang="ru-RU" sz="2000" b="1" kern="1200" dirty="0" smtClean="0"/>
            <a:t>Законность</a:t>
          </a:r>
          <a:r>
            <a:rPr lang="ru-RU" sz="2000" kern="1200" dirty="0" smtClean="0"/>
            <a:t>, т.е. соблюдение положений Конституции Российской Федерации, Федерального закона "Об общих принципах организации местного самоуправления в Российской Федерации", других федеральных законов, законов субъектов Российской Федерации и иных нормативных правовых актов.</a:t>
          </a:r>
          <a:endParaRPr lang="ru-RU" sz="2000" kern="1200" dirty="0"/>
        </a:p>
      </dsp:txBody>
      <dsp:txXfrm rot="5400000">
        <a:off x="4533" y="1033461"/>
        <a:ext cx="4358932" cy="3100387"/>
      </dsp:txXfrm>
    </dsp:sp>
    <dsp:sp modelId="{8D5302E2-B52C-4EEF-B8E1-60749405EC16}">
      <dsp:nvSpPr>
        <dsp:cNvPr id="0" name=""/>
        <dsp:cNvSpPr/>
      </dsp:nvSpPr>
      <dsp:spPr>
        <a:xfrm rot="16200000">
          <a:off x="4286194" y="404189"/>
          <a:ext cx="5167311" cy="4358932"/>
        </a:xfrm>
        <a:prstGeom prst="flowChartManualOperation">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0" tIns="0" rIns="127000" bIns="0" numCol="1" spcCol="1270" anchor="ctr" anchorCtr="0">
          <a:noAutofit/>
        </a:bodyPr>
        <a:lstStyle/>
        <a:p>
          <a:pPr lvl="0" algn="ctr" defTabSz="889000">
            <a:lnSpc>
              <a:spcPct val="90000"/>
            </a:lnSpc>
            <a:spcBef>
              <a:spcPct val="0"/>
            </a:spcBef>
            <a:spcAft>
              <a:spcPct val="35000"/>
            </a:spcAft>
          </a:pPr>
          <a:r>
            <a:rPr lang="ru-RU" sz="2000" b="1" kern="1200" dirty="0" smtClean="0"/>
            <a:t>Добровольность непосредственного осуществления </a:t>
          </a:r>
          <a:r>
            <a:rPr lang="ru-RU" sz="2000" kern="1200" dirty="0" smtClean="0"/>
            <a:t>населением местного самоуправления и участия населения в осуществлении местного самоуправления. Это означает, что никто, в том числе органы государственной власти и органы местного самоуправления, не может принуждать граждан к участию в этом. </a:t>
          </a:r>
        </a:p>
        <a:p>
          <a:pPr lvl="0" algn="ctr" defTabSz="889000">
            <a:lnSpc>
              <a:spcPct val="90000"/>
            </a:lnSpc>
            <a:spcBef>
              <a:spcPct val="0"/>
            </a:spcBef>
            <a:spcAft>
              <a:spcPct val="35000"/>
            </a:spcAft>
          </a:pPr>
          <a:r>
            <a:rPr lang="ru-RU" sz="2000" kern="1200" dirty="0" smtClean="0"/>
            <a:t>Этот принцип в равной мере применим к принуждению граждан к неучастию в непосредственном осуществлении населением местного самоуправления и неучастию населения в осуществлении местного самоуправления.</a:t>
          </a:r>
          <a:endParaRPr lang="ru-RU" sz="2000" kern="1200" dirty="0"/>
        </a:p>
      </dsp:txBody>
      <dsp:txXfrm rot="5400000">
        <a:off x="4690384" y="1033461"/>
        <a:ext cx="4358932" cy="3100387"/>
      </dsp:txXfrm>
    </dsp:sp>
  </dsp:spTree>
</dsp:drawing>
</file>

<file path=ppt/diagrams/drawing2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650EEA5-00D4-4222-8E1E-4736206C9817}">
      <dsp:nvSpPr>
        <dsp:cNvPr id="0" name=""/>
        <dsp:cNvSpPr/>
      </dsp:nvSpPr>
      <dsp:spPr>
        <a:xfrm>
          <a:off x="-38631" y="0"/>
          <a:ext cx="4266958" cy="5167311"/>
        </a:xfrm>
        <a:prstGeom prst="pie">
          <a:avLst>
            <a:gd name="adj1" fmla="val 5400000"/>
            <a:gd name="adj2" fmla="val 1620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9089D29B-3549-4343-93F8-CC31022BC0C8}">
      <dsp:nvSpPr>
        <dsp:cNvPr id="0" name=""/>
        <dsp:cNvSpPr/>
      </dsp:nvSpPr>
      <dsp:spPr>
        <a:xfrm>
          <a:off x="1612163" y="225088"/>
          <a:ext cx="7422101" cy="5167311"/>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ru-RU" sz="1800" kern="1200" dirty="0" smtClean="0"/>
            <a:t>Основаниями для отзыва могут служить только </a:t>
          </a:r>
          <a:r>
            <a:rPr lang="ru-RU" sz="1800" b="1" i="1" kern="1200" dirty="0" smtClean="0"/>
            <a:t>его конкретные противоправные решения или действия (бездействие) в случае их подтверждения в судебном порядке</a:t>
          </a:r>
          <a:r>
            <a:rPr lang="ru-RU" sz="1800" kern="1200" dirty="0" smtClean="0"/>
            <a:t>.</a:t>
          </a:r>
          <a:endParaRPr lang="ru-RU" sz="1800" kern="1200" dirty="0"/>
        </a:p>
      </dsp:txBody>
      <dsp:txXfrm>
        <a:off x="1612163" y="225088"/>
        <a:ext cx="7422101" cy="1098053"/>
      </dsp:txXfrm>
    </dsp:sp>
    <dsp:sp modelId="{69CEA4C7-4868-4B33-A7D5-6061D853AA7B}">
      <dsp:nvSpPr>
        <dsp:cNvPr id="0" name=""/>
        <dsp:cNvSpPr/>
      </dsp:nvSpPr>
      <dsp:spPr>
        <a:xfrm>
          <a:off x="265516" y="1323141"/>
          <a:ext cx="3810891" cy="3810891"/>
        </a:xfrm>
        <a:prstGeom prst="pie">
          <a:avLst>
            <a:gd name="adj1" fmla="val 5400000"/>
            <a:gd name="adj2" fmla="val 1620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270BA0FD-0CE3-4820-ACF4-D542A6910A41}">
      <dsp:nvSpPr>
        <dsp:cNvPr id="0" name=""/>
        <dsp:cNvSpPr/>
      </dsp:nvSpPr>
      <dsp:spPr>
        <a:xfrm>
          <a:off x="1906394" y="1352542"/>
          <a:ext cx="6833639" cy="3752089"/>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ru-RU" sz="1800" kern="1200" dirty="0" smtClean="0"/>
            <a:t>Процедура отзыва должна обеспечивать ему возможность дать избирателям объяснения по поводу обстоятельств, выдвигаемых в качестве оснований для отзыва. </a:t>
          </a:r>
        </a:p>
      </dsp:txBody>
      <dsp:txXfrm>
        <a:off x="1906394" y="1352542"/>
        <a:ext cx="6833639" cy="1081110"/>
      </dsp:txXfrm>
    </dsp:sp>
    <dsp:sp modelId="{02612813-0A46-4355-AA1E-EE997B6645CC}">
      <dsp:nvSpPr>
        <dsp:cNvPr id="0" name=""/>
        <dsp:cNvSpPr/>
      </dsp:nvSpPr>
      <dsp:spPr>
        <a:xfrm>
          <a:off x="943726" y="2421195"/>
          <a:ext cx="2454472" cy="2454472"/>
        </a:xfrm>
        <a:prstGeom prst="pie">
          <a:avLst>
            <a:gd name="adj1" fmla="val 5400000"/>
            <a:gd name="adj2" fmla="val 1620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B1CD2DA-8953-483C-B845-A315E5677E6C}">
      <dsp:nvSpPr>
        <dsp:cNvPr id="0" name=""/>
        <dsp:cNvSpPr/>
      </dsp:nvSpPr>
      <dsp:spPr>
        <a:xfrm>
          <a:off x="882259" y="2275402"/>
          <a:ext cx="7955273" cy="2891908"/>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ru-RU" sz="1800" kern="1200" dirty="0" smtClean="0"/>
            <a:t>Депутат, член выборного органа местного самоуправления, выборное должностное лицо местного самоуправления </a:t>
          </a:r>
          <a:r>
            <a:rPr lang="ru-RU" sz="1800" b="1" i="1" kern="1200" dirty="0" smtClean="0"/>
            <a:t>считается отозванным</a:t>
          </a:r>
          <a:r>
            <a:rPr lang="ru-RU" sz="1800" kern="1200" dirty="0" smtClean="0"/>
            <a:t>, если за отзыв проголосовало </a:t>
          </a:r>
          <a:r>
            <a:rPr lang="ru-RU" sz="1800" b="1" i="1" kern="1200" dirty="0" smtClean="0"/>
            <a:t>не менее половины избирателей, зарегистрированных в муниципальном образовании </a:t>
          </a:r>
          <a:r>
            <a:rPr lang="ru-RU" sz="1800" kern="1200" dirty="0" smtClean="0"/>
            <a:t>(избирательном округе).</a:t>
          </a:r>
          <a:endParaRPr lang="ru-RU" sz="1800" kern="1200" dirty="0"/>
        </a:p>
      </dsp:txBody>
      <dsp:txXfrm>
        <a:off x="882259" y="2275402"/>
        <a:ext cx="7955273" cy="1293748"/>
      </dsp:txXfrm>
    </dsp:sp>
    <dsp:sp modelId="{B515B9C1-CE78-4CC4-85BD-DD7121D4F522}">
      <dsp:nvSpPr>
        <dsp:cNvPr id="0" name=""/>
        <dsp:cNvSpPr/>
      </dsp:nvSpPr>
      <dsp:spPr>
        <a:xfrm>
          <a:off x="1621935" y="3519248"/>
          <a:ext cx="1098053" cy="1098053"/>
        </a:xfrm>
        <a:prstGeom prst="pie">
          <a:avLst>
            <a:gd name="adj1" fmla="val 5400000"/>
            <a:gd name="adj2" fmla="val 1620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42E7923-2A18-46AF-8E39-BBCDA8579D7B}">
      <dsp:nvSpPr>
        <dsp:cNvPr id="0" name=""/>
        <dsp:cNvSpPr/>
      </dsp:nvSpPr>
      <dsp:spPr>
        <a:xfrm>
          <a:off x="1777498" y="3753710"/>
          <a:ext cx="7110659" cy="1206332"/>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ru-RU" sz="1800" kern="1200" dirty="0" smtClean="0"/>
            <a:t>В случае, если все депутатские мандаты или часть депутатских мандатов в представительном органе муниципального образования замещаются депутатами, избранными </a:t>
          </a:r>
          <a:r>
            <a:rPr lang="ru-RU" sz="1800" b="1" i="1" kern="1200" dirty="0" smtClean="0"/>
            <a:t>в составе списков кандидатов</a:t>
          </a:r>
          <a:r>
            <a:rPr lang="ru-RU" sz="1800" kern="1200" dirty="0" smtClean="0"/>
            <a:t>, выдвинутых избирательными объединениями, </a:t>
          </a:r>
          <a:r>
            <a:rPr lang="ru-RU" sz="1800" b="1" i="1" kern="1200" dirty="0" smtClean="0"/>
            <a:t>отзыв депутата не применяется</a:t>
          </a:r>
          <a:r>
            <a:rPr lang="ru-RU" sz="1800" kern="1200" dirty="0" smtClean="0"/>
            <a:t>.</a:t>
          </a:r>
          <a:endParaRPr lang="ru-RU" sz="1800" kern="1200" dirty="0"/>
        </a:p>
      </dsp:txBody>
      <dsp:txXfrm>
        <a:off x="1777498" y="3753710"/>
        <a:ext cx="7110659" cy="1206332"/>
      </dsp:txXfrm>
    </dsp:sp>
  </dsp:spTree>
</dsp:drawing>
</file>

<file path=ppt/diagrams/drawing2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DE0267F-6914-4F51-8CCB-3C6D2DEF7BE7}">
      <dsp:nvSpPr>
        <dsp:cNvPr id="0" name=""/>
        <dsp:cNvSpPr/>
      </dsp:nvSpPr>
      <dsp:spPr>
        <a:xfrm>
          <a:off x="0" y="1378"/>
          <a:ext cx="9022080" cy="441149"/>
        </a:xfrm>
        <a:prstGeom prst="roundRect">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l" defTabSz="711200">
            <a:lnSpc>
              <a:spcPct val="90000"/>
            </a:lnSpc>
            <a:spcBef>
              <a:spcPct val="0"/>
            </a:spcBef>
            <a:spcAft>
              <a:spcPts val="0"/>
            </a:spcAft>
          </a:pPr>
          <a:r>
            <a:rPr lang="ru-RU" sz="1600" kern="1200" dirty="0" smtClean="0"/>
            <a:t>Проводится в поселении с численностью жителей, обладающих избирательным правом </a:t>
          </a:r>
          <a:r>
            <a:rPr lang="ru-RU" sz="1600" b="1" i="1" kern="1200" dirty="0" smtClean="0"/>
            <a:t>не более 100 человек </a:t>
          </a:r>
          <a:r>
            <a:rPr lang="ru-RU" sz="1600" kern="1200" dirty="0" smtClean="0"/>
            <a:t>для решения вопросов местного значения.</a:t>
          </a:r>
          <a:endParaRPr lang="ru-RU" sz="1600" kern="1200" dirty="0"/>
        </a:p>
      </dsp:txBody>
      <dsp:txXfrm>
        <a:off x="21535" y="22913"/>
        <a:ext cx="8979010" cy="398079"/>
      </dsp:txXfrm>
    </dsp:sp>
    <dsp:sp modelId="{1E8DB0F8-CC17-4762-BC40-71356C92EBF5}">
      <dsp:nvSpPr>
        <dsp:cNvPr id="0" name=""/>
        <dsp:cNvSpPr/>
      </dsp:nvSpPr>
      <dsp:spPr>
        <a:xfrm>
          <a:off x="0" y="452582"/>
          <a:ext cx="9022080" cy="441149"/>
        </a:xfrm>
        <a:prstGeom prst="roundRect">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l" defTabSz="711200">
            <a:lnSpc>
              <a:spcPct val="90000"/>
            </a:lnSpc>
            <a:spcBef>
              <a:spcPct val="0"/>
            </a:spcBef>
            <a:spcAft>
              <a:spcPts val="0"/>
            </a:spcAft>
          </a:pPr>
          <a:r>
            <a:rPr lang="ru-RU" sz="1600" kern="1200" dirty="0" smtClean="0"/>
            <a:t> М</a:t>
          </a:r>
          <a:r>
            <a:rPr lang="ru-RU" sz="1600" b="1" i="1" kern="1200" dirty="0" smtClean="0"/>
            <a:t>ожет проводиться </a:t>
          </a:r>
          <a:r>
            <a:rPr lang="ru-RU" sz="1600" kern="1200" dirty="0" smtClean="0"/>
            <a:t>в поселении с численностью жителей, обладающих избирательным правом, </a:t>
          </a:r>
          <a:r>
            <a:rPr lang="ru-RU" sz="1600" b="1" i="1" kern="1200" dirty="0" smtClean="0"/>
            <a:t>более 100 и не более 300 </a:t>
          </a:r>
          <a:r>
            <a:rPr lang="ru-RU" sz="1600" kern="1200" dirty="0" smtClean="0"/>
            <a:t>человек для решения вопросов местного значения.</a:t>
          </a:r>
          <a:endParaRPr lang="ru-RU" sz="1600" kern="1200" dirty="0"/>
        </a:p>
      </dsp:txBody>
      <dsp:txXfrm>
        <a:off x="21535" y="474117"/>
        <a:ext cx="8979010" cy="398079"/>
      </dsp:txXfrm>
    </dsp:sp>
    <dsp:sp modelId="{AF940B41-C793-4510-93E7-873639045DA7}">
      <dsp:nvSpPr>
        <dsp:cNvPr id="0" name=""/>
        <dsp:cNvSpPr/>
      </dsp:nvSpPr>
      <dsp:spPr>
        <a:xfrm>
          <a:off x="0" y="903786"/>
          <a:ext cx="9022080" cy="441149"/>
        </a:xfrm>
        <a:prstGeom prst="roundRect">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l" defTabSz="711200">
            <a:lnSpc>
              <a:spcPct val="90000"/>
            </a:lnSpc>
            <a:spcBef>
              <a:spcPct val="0"/>
            </a:spcBef>
            <a:spcAft>
              <a:spcPts val="0"/>
            </a:spcAft>
          </a:pPr>
          <a:r>
            <a:rPr lang="ru-RU" sz="1600" kern="1200" dirty="0" smtClean="0"/>
            <a:t>правомочен при участии в нем </a:t>
          </a:r>
          <a:r>
            <a:rPr lang="ru-RU" sz="1600" b="1" i="1" kern="1200" dirty="0" smtClean="0"/>
            <a:t>более половины жителей </a:t>
          </a:r>
          <a:r>
            <a:rPr lang="ru-RU" sz="1600" kern="1200" dirty="0" smtClean="0"/>
            <a:t>поселения, обладающих избирательным правом.</a:t>
          </a:r>
          <a:endParaRPr lang="ru-RU" sz="1600" kern="1200" dirty="0"/>
        </a:p>
      </dsp:txBody>
      <dsp:txXfrm>
        <a:off x="21535" y="925321"/>
        <a:ext cx="8979010" cy="398079"/>
      </dsp:txXfrm>
    </dsp:sp>
    <dsp:sp modelId="{65A86CAD-5628-4456-BE22-7D5A7B5B34E0}">
      <dsp:nvSpPr>
        <dsp:cNvPr id="0" name=""/>
        <dsp:cNvSpPr/>
      </dsp:nvSpPr>
      <dsp:spPr>
        <a:xfrm>
          <a:off x="0" y="1354991"/>
          <a:ext cx="9022080" cy="441149"/>
        </a:xfrm>
        <a:prstGeom prst="roundRect">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l" defTabSz="711200">
            <a:lnSpc>
              <a:spcPct val="90000"/>
            </a:lnSpc>
            <a:spcBef>
              <a:spcPct val="0"/>
            </a:spcBef>
            <a:spcAft>
              <a:spcPts val="0"/>
            </a:spcAft>
          </a:pPr>
          <a:r>
            <a:rPr lang="ru-RU" sz="1600" kern="1200" dirty="0" smtClean="0"/>
            <a:t>Осуществляет  </a:t>
          </a:r>
          <a:r>
            <a:rPr lang="ru-RU" sz="1600" b="1" i="1" kern="1200" dirty="0" smtClean="0"/>
            <a:t>полномочия представительного органа </a:t>
          </a:r>
          <a:r>
            <a:rPr lang="ru-RU" sz="1600" kern="1200" dirty="0" smtClean="0"/>
            <a:t>муниципального образования.</a:t>
          </a:r>
          <a:endParaRPr lang="ru-RU" sz="1600" kern="1200" dirty="0"/>
        </a:p>
      </dsp:txBody>
      <dsp:txXfrm>
        <a:off x="21535" y="1376526"/>
        <a:ext cx="8979010" cy="398079"/>
      </dsp:txXfrm>
    </dsp:sp>
    <dsp:sp modelId="{42576E30-270F-4781-B532-8BC55470D5E6}">
      <dsp:nvSpPr>
        <dsp:cNvPr id="0" name=""/>
        <dsp:cNvSpPr/>
      </dsp:nvSpPr>
      <dsp:spPr>
        <a:xfrm>
          <a:off x="0" y="1806195"/>
          <a:ext cx="9022080" cy="441149"/>
        </a:xfrm>
        <a:prstGeom prst="roundRect">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l" defTabSz="711200">
            <a:lnSpc>
              <a:spcPct val="90000"/>
            </a:lnSpc>
            <a:spcBef>
              <a:spcPct val="0"/>
            </a:spcBef>
            <a:spcAft>
              <a:spcPts val="0"/>
            </a:spcAft>
          </a:pPr>
          <a:r>
            <a:rPr lang="ru-RU" sz="1600" b="1" i="1" kern="1200" dirty="0" smtClean="0"/>
            <a:t>Может созываться </a:t>
          </a:r>
          <a:r>
            <a:rPr lang="ru-RU" sz="1600" kern="1200" dirty="0" smtClean="0"/>
            <a:t>главой муниципального образования самостоятельно либо по инициативе группы жителей поселения численностью не менее 10 человек.</a:t>
          </a:r>
          <a:endParaRPr lang="ru-RU" sz="1600" kern="1200" dirty="0"/>
        </a:p>
      </dsp:txBody>
      <dsp:txXfrm>
        <a:off x="21535" y="1827730"/>
        <a:ext cx="8979010" cy="398079"/>
      </dsp:txXfrm>
    </dsp:sp>
    <dsp:sp modelId="{8668364F-7526-49C2-A78A-4A3238104F71}">
      <dsp:nvSpPr>
        <dsp:cNvPr id="0" name=""/>
        <dsp:cNvSpPr/>
      </dsp:nvSpPr>
      <dsp:spPr>
        <a:xfrm>
          <a:off x="0" y="2257399"/>
          <a:ext cx="9022080" cy="441149"/>
        </a:xfrm>
        <a:prstGeom prst="roundRect">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l" defTabSz="711200">
            <a:lnSpc>
              <a:spcPct val="90000"/>
            </a:lnSpc>
            <a:spcBef>
              <a:spcPct val="0"/>
            </a:spcBef>
            <a:spcAft>
              <a:spcPts val="0"/>
            </a:spcAft>
          </a:pPr>
          <a:r>
            <a:rPr lang="ru-RU" sz="1600" kern="1200" dirty="0" smtClean="0"/>
            <a:t>Проведение </a:t>
          </a:r>
          <a:r>
            <a:rPr lang="ru-RU" sz="1600" b="1" i="1" kern="1200" dirty="0" smtClean="0"/>
            <a:t>обеспечивается главой местной администрации</a:t>
          </a:r>
          <a:r>
            <a:rPr lang="ru-RU" sz="1600" kern="1200" dirty="0" smtClean="0"/>
            <a:t>.</a:t>
          </a:r>
          <a:endParaRPr lang="ru-RU" sz="1600" kern="1200" dirty="0"/>
        </a:p>
      </dsp:txBody>
      <dsp:txXfrm>
        <a:off x="21535" y="2278934"/>
        <a:ext cx="8979010" cy="398079"/>
      </dsp:txXfrm>
    </dsp:sp>
    <dsp:sp modelId="{14BF7898-A35E-478F-99D4-EA54F6F20FA7}">
      <dsp:nvSpPr>
        <dsp:cNvPr id="0" name=""/>
        <dsp:cNvSpPr/>
      </dsp:nvSpPr>
      <dsp:spPr>
        <a:xfrm>
          <a:off x="0" y="2708603"/>
          <a:ext cx="9022080" cy="441149"/>
        </a:xfrm>
        <a:prstGeom prst="roundRect">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l" defTabSz="711200">
            <a:lnSpc>
              <a:spcPct val="90000"/>
            </a:lnSpc>
            <a:spcBef>
              <a:spcPct val="0"/>
            </a:spcBef>
            <a:spcAft>
              <a:spcPts val="0"/>
            </a:spcAft>
          </a:pPr>
          <a:r>
            <a:rPr lang="ru-RU" sz="1600" kern="1200" dirty="0" smtClean="0"/>
            <a:t>Участие в сходе граждан выборных должностных лиц местного самоуправления является обязательным.</a:t>
          </a:r>
        </a:p>
      </dsp:txBody>
      <dsp:txXfrm>
        <a:off x="21535" y="2730138"/>
        <a:ext cx="8979010" cy="398079"/>
      </dsp:txXfrm>
    </dsp:sp>
    <dsp:sp modelId="{368AA1B0-74E7-4ABF-9436-9C4CCDF28B92}">
      <dsp:nvSpPr>
        <dsp:cNvPr id="0" name=""/>
        <dsp:cNvSpPr/>
      </dsp:nvSpPr>
      <dsp:spPr>
        <a:xfrm>
          <a:off x="0" y="3159807"/>
          <a:ext cx="9022080" cy="441149"/>
        </a:xfrm>
        <a:prstGeom prst="roundRect">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l" defTabSz="711200">
            <a:lnSpc>
              <a:spcPct val="90000"/>
            </a:lnSpc>
            <a:spcBef>
              <a:spcPct val="0"/>
            </a:spcBef>
            <a:spcAft>
              <a:spcPts val="0"/>
            </a:spcAft>
          </a:pPr>
          <a:r>
            <a:rPr lang="ru-RU" sz="1600" kern="1200" dirty="0" smtClean="0"/>
            <a:t>На сходе граждан </a:t>
          </a:r>
          <a:r>
            <a:rPr lang="ru-RU" sz="1600" b="1" i="1" kern="1200" dirty="0" smtClean="0"/>
            <a:t>председательствует глава муниципального образования </a:t>
          </a:r>
          <a:r>
            <a:rPr lang="ru-RU" sz="1600" kern="1200" dirty="0" smtClean="0"/>
            <a:t>или иное лицо, избираемое сходом граждан.</a:t>
          </a:r>
          <a:endParaRPr lang="ru-RU" sz="1600" kern="1200" dirty="0"/>
        </a:p>
      </dsp:txBody>
      <dsp:txXfrm>
        <a:off x="21535" y="3181342"/>
        <a:ext cx="8979010" cy="398079"/>
      </dsp:txXfrm>
    </dsp:sp>
    <dsp:sp modelId="{03034AA6-25D8-4B7E-91D0-B18632F53B9B}">
      <dsp:nvSpPr>
        <dsp:cNvPr id="0" name=""/>
        <dsp:cNvSpPr/>
      </dsp:nvSpPr>
      <dsp:spPr>
        <a:xfrm>
          <a:off x="0" y="3611011"/>
          <a:ext cx="9022080" cy="441149"/>
        </a:xfrm>
        <a:prstGeom prst="roundRect">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l" defTabSz="711200">
            <a:lnSpc>
              <a:spcPct val="90000"/>
            </a:lnSpc>
            <a:spcBef>
              <a:spcPct val="0"/>
            </a:spcBef>
            <a:spcAft>
              <a:spcPts val="0"/>
            </a:spcAft>
          </a:pPr>
          <a:r>
            <a:rPr lang="ru-RU" sz="1600" kern="1200" dirty="0" smtClean="0"/>
            <a:t> Решение считается </a:t>
          </a:r>
          <a:r>
            <a:rPr lang="ru-RU" sz="1600" b="1" i="1" kern="1200" dirty="0" smtClean="0"/>
            <a:t>принятым,</a:t>
          </a:r>
          <a:r>
            <a:rPr lang="ru-RU" sz="1600" kern="1200" dirty="0" smtClean="0"/>
            <a:t> если за него проголосовало </a:t>
          </a:r>
          <a:r>
            <a:rPr lang="ru-RU" sz="1600" b="1" i="1" kern="1200" dirty="0" smtClean="0"/>
            <a:t>более половины участников </a:t>
          </a:r>
          <a:r>
            <a:rPr lang="ru-RU" sz="1600" kern="1200" dirty="0" smtClean="0"/>
            <a:t>схода граждан.</a:t>
          </a:r>
          <a:endParaRPr lang="ru-RU" sz="1600" kern="1200" dirty="0"/>
        </a:p>
      </dsp:txBody>
      <dsp:txXfrm>
        <a:off x="21535" y="3632546"/>
        <a:ext cx="8979010" cy="398079"/>
      </dsp:txXfrm>
    </dsp:sp>
    <dsp:sp modelId="{33CFCF20-712C-4883-8DA8-0E1DA9CBD0A7}">
      <dsp:nvSpPr>
        <dsp:cNvPr id="0" name=""/>
        <dsp:cNvSpPr/>
      </dsp:nvSpPr>
      <dsp:spPr>
        <a:xfrm>
          <a:off x="0" y="4062215"/>
          <a:ext cx="9022080" cy="441149"/>
        </a:xfrm>
        <a:prstGeom prst="roundRect">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l" defTabSz="711200">
            <a:lnSpc>
              <a:spcPct val="90000"/>
            </a:lnSpc>
            <a:spcBef>
              <a:spcPct val="0"/>
            </a:spcBef>
            <a:spcAft>
              <a:spcPts val="0"/>
            </a:spcAft>
          </a:pPr>
          <a:r>
            <a:rPr lang="ru-RU" sz="1600" kern="1200" dirty="0" smtClean="0"/>
            <a:t>Решения </a:t>
          </a:r>
          <a:r>
            <a:rPr lang="ru-RU" sz="1600" b="1" i="1" kern="1200" dirty="0" smtClean="0"/>
            <a:t>подлежат обязательному исполнению </a:t>
          </a:r>
          <a:r>
            <a:rPr lang="ru-RU" sz="1600" kern="1200" dirty="0" smtClean="0"/>
            <a:t>на территории поселения.</a:t>
          </a:r>
          <a:endParaRPr lang="ru-RU" sz="1600" kern="1200" dirty="0"/>
        </a:p>
      </dsp:txBody>
      <dsp:txXfrm>
        <a:off x="21535" y="4083750"/>
        <a:ext cx="8979010" cy="398079"/>
      </dsp:txXfrm>
    </dsp:sp>
    <dsp:sp modelId="{ED1DC807-68DC-4DE6-AAA5-500028AAD105}">
      <dsp:nvSpPr>
        <dsp:cNvPr id="0" name=""/>
        <dsp:cNvSpPr/>
      </dsp:nvSpPr>
      <dsp:spPr>
        <a:xfrm>
          <a:off x="0" y="4513419"/>
          <a:ext cx="9022080" cy="441149"/>
        </a:xfrm>
        <a:prstGeom prst="roundRect">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l" defTabSz="711200">
            <a:lnSpc>
              <a:spcPct val="90000"/>
            </a:lnSpc>
            <a:spcBef>
              <a:spcPct val="0"/>
            </a:spcBef>
            <a:spcAft>
              <a:spcPts val="0"/>
            </a:spcAft>
          </a:pPr>
          <a:r>
            <a:rPr lang="ru-RU" sz="1600" kern="1200" dirty="0" smtClean="0"/>
            <a:t>Органы и должностные лица местного самоуправления обеспечивают исполнение решений.</a:t>
          </a:r>
          <a:endParaRPr lang="ru-RU" sz="1600" kern="1200" dirty="0"/>
        </a:p>
      </dsp:txBody>
      <dsp:txXfrm>
        <a:off x="21535" y="4534954"/>
        <a:ext cx="8979010" cy="398079"/>
      </dsp:txXfrm>
    </dsp:sp>
    <dsp:sp modelId="{B1CA3EC3-9F2C-494F-954F-465948469853}">
      <dsp:nvSpPr>
        <dsp:cNvPr id="0" name=""/>
        <dsp:cNvSpPr/>
      </dsp:nvSpPr>
      <dsp:spPr>
        <a:xfrm>
          <a:off x="0" y="4964623"/>
          <a:ext cx="9022080" cy="441149"/>
        </a:xfrm>
        <a:prstGeom prst="roundRect">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l" defTabSz="711200">
            <a:lnSpc>
              <a:spcPct val="90000"/>
            </a:lnSpc>
            <a:spcBef>
              <a:spcPct val="0"/>
            </a:spcBef>
            <a:spcAft>
              <a:spcPts val="0"/>
            </a:spcAft>
          </a:pPr>
          <a:r>
            <a:rPr lang="ru-RU" sz="1600" kern="1200" dirty="0" smtClean="0"/>
            <a:t>Решения </a:t>
          </a:r>
          <a:r>
            <a:rPr lang="ru-RU" sz="1600" b="1" i="1" kern="1200" dirty="0" smtClean="0"/>
            <a:t>подлежат официальному опубликованию </a:t>
          </a:r>
          <a:r>
            <a:rPr lang="ru-RU" sz="1600" kern="1200" dirty="0" smtClean="0"/>
            <a:t>(обнародованию).</a:t>
          </a:r>
          <a:endParaRPr lang="ru-RU" sz="1600" kern="1200" dirty="0"/>
        </a:p>
      </dsp:txBody>
      <dsp:txXfrm>
        <a:off x="21535" y="4986158"/>
        <a:ext cx="8979010" cy="398079"/>
      </dsp:txXfrm>
    </dsp:sp>
  </dsp:spTree>
</dsp:drawing>
</file>

<file path=ppt/diagrams/drawing2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82D42FA-5C3C-47B2-B6E0-8F396312F038}">
      <dsp:nvSpPr>
        <dsp:cNvPr id="0" name=""/>
        <dsp:cNvSpPr/>
      </dsp:nvSpPr>
      <dsp:spPr>
        <a:xfrm>
          <a:off x="0" y="281226"/>
          <a:ext cx="9144000" cy="769859"/>
        </a:xfrm>
        <a:prstGeom prst="round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lvl="0" algn="l" defTabSz="622300">
            <a:lnSpc>
              <a:spcPct val="90000"/>
            </a:lnSpc>
            <a:spcBef>
              <a:spcPct val="0"/>
            </a:spcBef>
            <a:spcAft>
              <a:spcPct val="35000"/>
            </a:spcAft>
          </a:pPr>
          <a:r>
            <a:rPr lang="ru-RU" sz="1400" b="0" i="0" kern="1200" dirty="0" smtClean="0"/>
            <a:t>1) в населенном пункте по вопросу изменения границ поселения (муниципального района), в состав которого входит указанный населенный пункт, влекущего отнесение территории указанного населенного пункта к территории другого поселения (муниципального района);</a:t>
          </a:r>
          <a:endParaRPr lang="ru-RU" sz="1400" kern="1200" dirty="0"/>
        </a:p>
      </dsp:txBody>
      <dsp:txXfrm>
        <a:off x="37581" y="318807"/>
        <a:ext cx="9068838" cy="694697"/>
      </dsp:txXfrm>
    </dsp:sp>
    <dsp:sp modelId="{265E822F-7F44-442B-97B1-EBE63B6E4073}">
      <dsp:nvSpPr>
        <dsp:cNvPr id="0" name=""/>
        <dsp:cNvSpPr/>
      </dsp:nvSpPr>
      <dsp:spPr>
        <a:xfrm>
          <a:off x="0" y="1091406"/>
          <a:ext cx="9144000" cy="769859"/>
        </a:xfrm>
        <a:prstGeom prst="round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lvl="0" algn="l" defTabSz="622300">
            <a:lnSpc>
              <a:spcPct val="90000"/>
            </a:lnSpc>
            <a:spcBef>
              <a:spcPct val="0"/>
            </a:spcBef>
            <a:spcAft>
              <a:spcPct val="35000"/>
            </a:spcAft>
          </a:pPr>
          <a:r>
            <a:rPr lang="ru-RU" sz="1400" b="0" i="0" kern="1200" dirty="0" smtClean="0"/>
            <a:t>2) в поселении, в котором полномочия представительного органа муниципального образования осуществляются сходом граждан, по вопросам изменения границ, преобразования указанного поселения;</a:t>
          </a:r>
          <a:endParaRPr lang="ru-RU" sz="1400" b="0" i="0" kern="1200" dirty="0"/>
        </a:p>
      </dsp:txBody>
      <dsp:txXfrm>
        <a:off x="37581" y="1128987"/>
        <a:ext cx="9068838" cy="694697"/>
      </dsp:txXfrm>
    </dsp:sp>
    <dsp:sp modelId="{E749DD45-A815-415A-9A5A-2D105B3EBC51}">
      <dsp:nvSpPr>
        <dsp:cNvPr id="0" name=""/>
        <dsp:cNvSpPr/>
      </dsp:nvSpPr>
      <dsp:spPr>
        <a:xfrm>
          <a:off x="0" y="1901586"/>
          <a:ext cx="9144000" cy="769859"/>
        </a:xfrm>
        <a:prstGeom prst="round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lvl="0" algn="l" defTabSz="622300">
            <a:lnSpc>
              <a:spcPct val="90000"/>
            </a:lnSpc>
            <a:spcBef>
              <a:spcPct val="0"/>
            </a:spcBef>
            <a:spcAft>
              <a:spcPct val="35000"/>
            </a:spcAft>
          </a:pPr>
          <a:r>
            <a:rPr lang="ru-RU" sz="1400" b="0" i="0" kern="1200" dirty="0" smtClean="0"/>
            <a:t>3) в поселении, в котором полномочия представительного органа муниципального образования осуществляет сход граждан, если численность жителей поселения, обладающих избирательным правом, составит более 100 человек, по вопросу об образовании представительного органа поселения, о его численности и сроке полномочий;</a:t>
          </a:r>
          <a:endParaRPr lang="ru-RU" sz="1400" b="0" i="0" kern="1200" dirty="0"/>
        </a:p>
      </dsp:txBody>
      <dsp:txXfrm>
        <a:off x="37581" y="1939167"/>
        <a:ext cx="9068838" cy="694697"/>
      </dsp:txXfrm>
    </dsp:sp>
    <dsp:sp modelId="{CA2205FA-FE62-434C-894A-9DD9EA6B617B}">
      <dsp:nvSpPr>
        <dsp:cNvPr id="0" name=""/>
        <dsp:cNvSpPr/>
      </dsp:nvSpPr>
      <dsp:spPr>
        <a:xfrm>
          <a:off x="0" y="2711766"/>
          <a:ext cx="9144000" cy="769859"/>
        </a:xfrm>
        <a:prstGeom prst="round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lvl="0" algn="l" defTabSz="622300">
            <a:lnSpc>
              <a:spcPct val="90000"/>
            </a:lnSpc>
            <a:spcBef>
              <a:spcPct val="0"/>
            </a:spcBef>
            <a:spcAft>
              <a:spcPct val="35000"/>
            </a:spcAft>
          </a:pPr>
          <a:r>
            <a:rPr lang="ru-RU" sz="1400" b="0" i="0" kern="1200" dirty="0" smtClean="0"/>
            <a:t>4) в поселении, в котором полномочия представительного органа муниципального образования осуществляются сходом граждан, по вопросу о введении и об использовании средств самообложения граждан;</a:t>
          </a:r>
          <a:endParaRPr lang="ru-RU" sz="1400" b="0" i="0" kern="1200" dirty="0"/>
        </a:p>
      </dsp:txBody>
      <dsp:txXfrm>
        <a:off x="37581" y="2749347"/>
        <a:ext cx="9068838" cy="694697"/>
      </dsp:txXfrm>
    </dsp:sp>
    <dsp:sp modelId="{FC892B9A-115E-4210-842A-AA36E70B41C4}">
      <dsp:nvSpPr>
        <dsp:cNvPr id="0" name=""/>
        <dsp:cNvSpPr/>
      </dsp:nvSpPr>
      <dsp:spPr>
        <a:xfrm>
          <a:off x="0" y="3521946"/>
          <a:ext cx="9144000" cy="769859"/>
        </a:xfrm>
        <a:prstGeom prst="round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lvl="0" algn="l" defTabSz="622300">
            <a:lnSpc>
              <a:spcPct val="90000"/>
            </a:lnSpc>
            <a:spcBef>
              <a:spcPct val="0"/>
            </a:spcBef>
            <a:spcAft>
              <a:spcPct val="35000"/>
            </a:spcAft>
          </a:pPr>
          <a:r>
            <a:rPr lang="ru-RU" sz="1400" b="0" i="0" kern="1200" dirty="0" smtClean="0"/>
            <a:t>5) в населенном пункте, расположенном на межселенной территории, в целях выдвижения инициативы населения по вопросам, связанным с организацией и осуществлением местного самоуправления;</a:t>
          </a:r>
          <a:endParaRPr lang="ru-RU" sz="1400" b="0" i="0" kern="1200" dirty="0"/>
        </a:p>
      </dsp:txBody>
      <dsp:txXfrm>
        <a:off x="37581" y="3559527"/>
        <a:ext cx="9068838" cy="694697"/>
      </dsp:txXfrm>
    </dsp:sp>
    <dsp:sp modelId="{16215D9D-1B56-4DA0-8882-436FEEF8782D}">
      <dsp:nvSpPr>
        <dsp:cNvPr id="0" name=""/>
        <dsp:cNvSpPr/>
      </dsp:nvSpPr>
      <dsp:spPr>
        <a:xfrm>
          <a:off x="0" y="4332126"/>
          <a:ext cx="9144000" cy="769859"/>
        </a:xfrm>
        <a:prstGeom prst="round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lvl="0" algn="l" defTabSz="622300">
            <a:lnSpc>
              <a:spcPct val="90000"/>
            </a:lnSpc>
            <a:spcBef>
              <a:spcPct val="0"/>
            </a:spcBef>
            <a:spcAft>
              <a:spcPct val="35000"/>
            </a:spcAft>
          </a:pPr>
          <a:r>
            <a:rPr lang="ru-RU" sz="1400" b="0" i="0" kern="1200" dirty="0" smtClean="0"/>
            <a:t>6) в поселении, расположенном на территории с низкой плотностью сельского населения или в труднодоступной местности, если численность населения сельского поселения составляет не более 100 человек, по вопросу об упразднении поселения.</a:t>
          </a:r>
          <a:endParaRPr lang="ru-RU" sz="1400" b="0" i="0" kern="1200" dirty="0"/>
        </a:p>
      </dsp:txBody>
      <dsp:txXfrm>
        <a:off x="37581" y="4369707"/>
        <a:ext cx="9068838" cy="694697"/>
      </dsp:txXfrm>
    </dsp:sp>
  </dsp:spTree>
</dsp:drawing>
</file>

<file path=ppt/diagrams/drawing2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931E3FD-F40F-449C-A9FD-78A37592F599}">
      <dsp:nvSpPr>
        <dsp:cNvPr id="0" name=""/>
        <dsp:cNvSpPr/>
      </dsp:nvSpPr>
      <dsp:spPr>
        <a:xfrm>
          <a:off x="0" y="149081"/>
          <a:ext cx="9144000" cy="727228"/>
        </a:xfrm>
        <a:prstGeom prst="roundRect">
          <a:avLst/>
        </a:prstGeom>
        <a:solidFill>
          <a:schemeClr val="lt1">
            <a:hueOff val="0"/>
            <a:satOff val="0"/>
            <a:lumOff val="0"/>
            <a:alphaOff val="0"/>
          </a:schemeClr>
        </a:solidFill>
        <a:ln w="12700" cap="flat" cmpd="sng" algn="ctr">
          <a:solidFill>
            <a:schemeClr val="accent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l" defTabSz="577850">
            <a:lnSpc>
              <a:spcPct val="90000"/>
            </a:lnSpc>
            <a:spcBef>
              <a:spcPct val="0"/>
            </a:spcBef>
            <a:spcAft>
              <a:spcPct val="35000"/>
            </a:spcAft>
          </a:pPr>
          <a:r>
            <a:rPr lang="ru-RU" sz="1300" b="0" i="0" kern="1200" dirty="0" smtClean="0"/>
            <a:t>С правотворческой инициативой может выступить </a:t>
          </a:r>
          <a:r>
            <a:rPr lang="ru-RU" sz="1300" b="1" i="1" kern="1200" dirty="0" smtClean="0"/>
            <a:t>инициативная группа граждан, обладающих избирательным правом</a:t>
          </a:r>
          <a:r>
            <a:rPr lang="ru-RU" sz="1300" b="0" i="0" kern="1200" dirty="0" smtClean="0"/>
            <a:t>, в порядке, установленном нормативным правовым актом представительного органа муниципального образования.</a:t>
          </a:r>
          <a:endParaRPr lang="ru-RU" sz="1300" kern="1200" dirty="0"/>
        </a:p>
      </dsp:txBody>
      <dsp:txXfrm>
        <a:off x="35500" y="184581"/>
        <a:ext cx="9073000" cy="656228"/>
      </dsp:txXfrm>
    </dsp:sp>
    <dsp:sp modelId="{03EA9C48-1D93-4C18-8733-54911A319730}">
      <dsp:nvSpPr>
        <dsp:cNvPr id="0" name=""/>
        <dsp:cNvSpPr/>
      </dsp:nvSpPr>
      <dsp:spPr>
        <a:xfrm>
          <a:off x="0" y="913749"/>
          <a:ext cx="9144000" cy="727228"/>
        </a:xfrm>
        <a:prstGeom prst="roundRect">
          <a:avLst/>
        </a:prstGeom>
        <a:solidFill>
          <a:schemeClr val="lt1">
            <a:hueOff val="0"/>
            <a:satOff val="0"/>
            <a:lumOff val="0"/>
            <a:alphaOff val="0"/>
          </a:schemeClr>
        </a:solidFill>
        <a:ln w="12700" cap="flat" cmpd="sng" algn="ctr">
          <a:solidFill>
            <a:schemeClr val="accent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l" defTabSz="577850">
            <a:lnSpc>
              <a:spcPct val="90000"/>
            </a:lnSpc>
            <a:spcBef>
              <a:spcPct val="0"/>
            </a:spcBef>
            <a:spcAft>
              <a:spcPct val="35000"/>
            </a:spcAft>
          </a:pPr>
          <a:r>
            <a:rPr lang="ru-RU" sz="1300" b="0" i="0" kern="1200" dirty="0" smtClean="0"/>
            <a:t>Минимальная численность инициативной группы граждан устанавливается нормативным правовым актом представительного органа муниципального образования и не может превышать </a:t>
          </a:r>
          <a:r>
            <a:rPr lang="ru-RU" sz="1300" b="1" i="1" kern="1200" dirty="0" smtClean="0"/>
            <a:t>3 процента от числа жителей </a:t>
          </a:r>
          <a:r>
            <a:rPr lang="ru-RU" sz="1300" b="0" i="0" kern="1200" dirty="0" smtClean="0"/>
            <a:t>муниципального образования, обладающих избирательным правом.</a:t>
          </a:r>
          <a:endParaRPr lang="ru-RU" sz="1300" b="0" i="0" kern="1200" dirty="0"/>
        </a:p>
      </dsp:txBody>
      <dsp:txXfrm>
        <a:off x="35500" y="949249"/>
        <a:ext cx="9073000" cy="656228"/>
      </dsp:txXfrm>
    </dsp:sp>
    <dsp:sp modelId="{30ED956F-214B-4021-8864-52BEBEEDE912}">
      <dsp:nvSpPr>
        <dsp:cNvPr id="0" name=""/>
        <dsp:cNvSpPr/>
      </dsp:nvSpPr>
      <dsp:spPr>
        <a:xfrm>
          <a:off x="0" y="1678417"/>
          <a:ext cx="9144000" cy="727228"/>
        </a:xfrm>
        <a:prstGeom prst="roundRect">
          <a:avLst/>
        </a:prstGeom>
        <a:solidFill>
          <a:schemeClr val="lt1">
            <a:hueOff val="0"/>
            <a:satOff val="0"/>
            <a:lumOff val="0"/>
            <a:alphaOff val="0"/>
          </a:schemeClr>
        </a:solidFill>
        <a:ln w="12700" cap="flat" cmpd="sng" algn="ctr">
          <a:solidFill>
            <a:schemeClr val="accent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l" defTabSz="577850">
            <a:lnSpc>
              <a:spcPct val="90000"/>
            </a:lnSpc>
            <a:spcBef>
              <a:spcPct val="0"/>
            </a:spcBef>
            <a:spcAft>
              <a:spcPct val="35000"/>
            </a:spcAft>
          </a:pPr>
          <a:r>
            <a:rPr lang="ru-RU" sz="1300" b="0" i="0" kern="1200" dirty="0" smtClean="0"/>
            <a:t>В случае отсутствия такого нормативного правового акта, принятие к рассмотрению и рассмотрение проекта муниципального правового акта, внесенного гражданами, осуществляются в соответствии с 131-ФЗ.</a:t>
          </a:r>
          <a:endParaRPr lang="ru-RU" sz="1300" b="0" i="0" kern="1200" dirty="0"/>
        </a:p>
      </dsp:txBody>
      <dsp:txXfrm>
        <a:off x="35500" y="1713917"/>
        <a:ext cx="9073000" cy="656228"/>
      </dsp:txXfrm>
    </dsp:sp>
    <dsp:sp modelId="{900A532E-EEA5-478C-A86E-D043807F1843}">
      <dsp:nvSpPr>
        <dsp:cNvPr id="0" name=""/>
        <dsp:cNvSpPr/>
      </dsp:nvSpPr>
      <dsp:spPr>
        <a:xfrm>
          <a:off x="0" y="2443085"/>
          <a:ext cx="9144000" cy="727228"/>
        </a:xfrm>
        <a:prstGeom prst="roundRect">
          <a:avLst/>
        </a:prstGeom>
        <a:solidFill>
          <a:schemeClr val="lt1">
            <a:hueOff val="0"/>
            <a:satOff val="0"/>
            <a:lumOff val="0"/>
            <a:alphaOff val="0"/>
          </a:schemeClr>
        </a:solidFill>
        <a:ln w="12700" cap="flat" cmpd="sng" algn="ctr">
          <a:solidFill>
            <a:schemeClr val="accent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l" defTabSz="577850">
            <a:lnSpc>
              <a:spcPct val="90000"/>
            </a:lnSpc>
            <a:spcBef>
              <a:spcPct val="0"/>
            </a:spcBef>
            <a:spcAft>
              <a:spcPct val="35000"/>
            </a:spcAft>
          </a:pPr>
          <a:r>
            <a:rPr lang="ru-RU" sz="1300" b="0" i="0" kern="1200" dirty="0" smtClean="0"/>
            <a:t>2. Проект муниципального правового акта, внесенный в порядке реализации правотворческой инициативы граждан, </a:t>
          </a:r>
          <a:r>
            <a:rPr lang="ru-RU" sz="1300" b="1" i="1" kern="1200" dirty="0" smtClean="0"/>
            <a:t>подлежит обязательному рассмотрению </a:t>
          </a:r>
          <a:r>
            <a:rPr lang="ru-RU" sz="1300" b="0" i="0" kern="1200" dirty="0" smtClean="0"/>
            <a:t>органом или должностным лицом местного самоуправления, к компетенции которых относится принятие соответствующего акта, в </a:t>
          </a:r>
          <a:r>
            <a:rPr lang="ru-RU" sz="1300" b="1" i="1" kern="1200" dirty="0" smtClean="0"/>
            <a:t>течение трех месяцев со дня его внесения</a:t>
          </a:r>
          <a:r>
            <a:rPr lang="ru-RU" sz="1300" b="0" i="0" kern="1200" dirty="0" smtClean="0"/>
            <a:t>.</a:t>
          </a:r>
          <a:endParaRPr lang="ru-RU" sz="1300" b="0" i="0" kern="1200" dirty="0"/>
        </a:p>
      </dsp:txBody>
      <dsp:txXfrm>
        <a:off x="35500" y="2478585"/>
        <a:ext cx="9073000" cy="656228"/>
      </dsp:txXfrm>
    </dsp:sp>
    <dsp:sp modelId="{8405C4FD-FEB2-4C83-B4D9-A4893C01702C}">
      <dsp:nvSpPr>
        <dsp:cNvPr id="0" name=""/>
        <dsp:cNvSpPr/>
      </dsp:nvSpPr>
      <dsp:spPr>
        <a:xfrm>
          <a:off x="0" y="3207754"/>
          <a:ext cx="9144000" cy="727228"/>
        </a:xfrm>
        <a:prstGeom prst="roundRect">
          <a:avLst/>
        </a:prstGeom>
        <a:solidFill>
          <a:schemeClr val="lt1">
            <a:hueOff val="0"/>
            <a:satOff val="0"/>
            <a:lumOff val="0"/>
            <a:alphaOff val="0"/>
          </a:schemeClr>
        </a:solidFill>
        <a:ln w="12700" cap="flat" cmpd="sng" algn="ctr">
          <a:solidFill>
            <a:schemeClr val="accent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l" defTabSz="577850">
            <a:lnSpc>
              <a:spcPct val="90000"/>
            </a:lnSpc>
            <a:spcBef>
              <a:spcPct val="0"/>
            </a:spcBef>
            <a:spcAft>
              <a:spcPct val="35000"/>
            </a:spcAft>
          </a:pPr>
          <a:r>
            <a:rPr lang="ru-RU" sz="1300" b="0" i="0" kern="1200" smtClean="0"/>
            <a:t>Представителям инициативной группы граждан должна быть обеспечена возможность изложения своей позиции при рассмотрении указанного проекта.</a:t>
          </a:r>
          <a:endParaRPr lang="ru-RU" sz="1300" b="0" i="0" kern="1200"/>
        </a:p>
      </dsp:txBody>
      <dsp:txXfrm>
        <a:off x="35500" y="3243254"/>
        <a:ext cx="9073000" cy="656228"/>
      </dsp:txXfrm>
    </dsp:sp>
    <dsp:sp modelId="{FE771398-1F41-4039-9F9B-55F8C14A1B6C}">
      <dsp:nvSpPr>
        <dsp:cNvPr id="0" name=""/>
        <dsp:cNvSpPr/>
      </dsp:nvSpPr>
      <dsp:spPr>
        <a:xfrm>
          <a:off x="0" y="3972422"/>
          <a:ext cx="9144000" cy="727228"/>
        </a:xfrm>
        <a:prstGeom prst="roundRect">
          <a:avLst/>
        </a:prstGeom>
        <a:solidFill>
          <a:schemeClr val="lt1">
            <a:hueOff val="0"/>
            <a:satOff val="0"/>
            <a:lumOff val="0"/>
            <a:alphaOff val="0"/>
          </a:schemeClr>
        </a:solidFill>
        <a:ln w="12700" cap="flat" cmpd="sng" algn="ctr">
          <a:solidFill>
            <a:schemeClr val="accent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l" defTabSz="577850">
            <a:lnSpc>
              <a:spcPct val="90000"/>
            </a:lnSpc>
            <a:spcBef>
              <a:spcPct val="0"/>
            </a:spcBef>
            <a:spcAft>
              <a:spcPct val="35000"/>
            </a:spcAft>
          </a:pPr>
          <a:r>
            <a:rPr lang="ru-RU" sz="1300" b="0" i="0" kern="1200" smtClean="0"/>
            <a:t>В случае, если принятие муниципального правового акта, проект которого внесен в порядке реализации правотворческой инициативы граждан, относится к компетенции коллегиального органа местного самоуправления, указанный проект должен быть рассмотрен на открытом заседании данного органа.</a:t>
          </a:r>
          <a:endParaRPr lang="ru-RU" sz="1300" b="0" i="0" kern="1200"/>
        </a:p>
      </dsp:txBody>
      <dsp:txXfrm>
        <a:off x="35500" y="4007922"/>
        <a:ext cx="9073000" cy="656228"/>
      </dsp:txXfrm>
    </dsp:sp>
    <dsp:sp modelId="{B9348771-678C-495B-A7AE-AEE689226CA4}">
      <dsp:nvSpPr>
        <dsp:cNvPr id="0" name=""/>
        <dsp:cNvSpPr/>
      </dsp:nvSpPr>
      <dsp:spPr>
        <a:xfrm>
          <a:off x="0" y="4737090"/>
          <a:ext cx="9144000" cy="727228"/>
        </a:xfrm>
        <a:prstGeom prst="roundRect">
          <a:avLst/>
        </a:prstGeom>
        <a:solidFill>
          <a:schemeClr val="lt1">
            <a:hueOff val="0"/>
            <a:satOff val="0"/>
            <a:lumOff val="0"/>
            <a:alphaOff val="0"/>
          </a:schemeClr>
        </a:solidFill>
        <a:ln w="12700" cap="flat" cmpd="sng" algn="ctr">
          <a:solidFill>
            <a:schemeClr val="accent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l" defTabSz="577850">
            <a:lnSpc>
              <a:spcPct val="90000"/>
            </a:lnSpc>
            <a:spcBef>
              <a:spcPct val="0"/>
            </a:spcBef>
            <a:spcAft>
              <a:spcPct val="35000"/>
            </a:spcAft>
          </a:pPr>
          <a:r>
            <a:rPr lang="ru-RU" sz="1300" b="0" i="0" kern="1200" dirty="0" smtClean="0"/>
            <a:t> </a:t>
          </a:r>
          <a:r>
            <a:rPr lang="ru-RU" sz="1300" b="1" i="1" kern="1200" dirty="0" smtClean="0"/>
            <a:t>Мотивированное решение</a:t>
          </a:r>
          <a:r>
            <a:rPr lang="ru-RU" sz="1300" b="0" i="0" kern="1200" dirty="0" smtClean="0"/>
            <a:t>, принятое по результатам рассмотрения проекта муниципального правового акта, внесенного в порядке реализации правотворческой инициативы граждан, должно быть </a:t>
          </a:r>
          <a:r>
            <a:rPr lang="ru-RU" sz="1300" b="1" i="1" kern="1200" dirty="0" smtClean="0"/>
            <a:t>официально в письменной форме доведено до сведения внесшей его инициативной группы граждан</a:t>
          </a:r>
          <a:r>
            <a:rPr lang="ru-RU" sz="1300" b="0" i="0" kern="1200" dirty="0" smtClean="0"/>
            <a:t>.</a:t>
          </a:r>
          <a:endParaRPr lang="ru-RU" sz="1300" b="0" i="0" kern="1200" dirty="0"/>
        </a:p>
      </dsp:txBody>
      <dsp:txXfrm>
        <a:off x="35500" y="4772590"/>
        <a:ext cx="9073000" cy="656228"/>
      </dsp:txXfrm>
    </dsp:sp>
  </dsp:spTree>
</dsp:drawing>
</file>

<file path=ppt/diagrams/drawing2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FC78835-7769-4A9A-8253-991D1216E175}">
      <dsp:nvSpPr>
        <dsp:cNvPr id="0" name=""/>
        <dsp:cNvSpPr/>
      </dsp:nvSpPr>
      <dsp:spPr>
        <a:xfrm>
          <a:off x="417271" y="0"/>
          <a:ext cx="4962144" cy="4962144"/>
        </a:xfrm>
        <a:prstGeom prst="triangl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E760222-B4B6-4BFB-8B72-1F94CA920A1B}">
      <dsp:nvSpPr>
        <dsp:cNvPr id="0" name=""/>
        <dsp:cNvSpPr/>
      </dsp:nvSpPr>
      <dsp:spPr>
        <a:xfrm>
          <a:off x="73156" y="242048"/>
          <a:ext cx="8483494" cy="1039114"/>
        </a:xfrm>
        <a:prstGeom prst="round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ru-RU" sz="1800" kern="1200" dirty="0" smtClean="0"/>
            <a:t>Под ТОС понимается самоорганизация граждан по месту их жительства </a:t>
          </a:r>
          <a:r>
            <a:rPr lang="ru-RU" sz="1800" b="1" i="1" kern="1200" dirty="0" smtClean="0"/>
            <a:t>на части территории поселения, внутригородской территории города федерального значения, внутригородского района</a:t>
          </a:r>
          <a:r>
            <a:rPr lang="ru-RU" sz="1800" kern="1200" dirty="0" smtClean="0"/>
            <a:t> для самостоятельного и под свою ответственность осуществления собственных инициатив по вопросам местного значения.</a:t>
          </a:r>
          <a:endParaRPr lang="ru-RU" sz="1800" kern="1200" dirty="0"/>
        </a:p>
      </dsp:txBody>
      <dsp:txXfrm>
        <a:off x="123881" y="292773"/>
        <a:ext cx="8382044" cy="937664"/>
      </dsp:txXfrm>
    </dsp:sp>
    <dsp:sp modelId="{D5DE5983-90F5-4229-B08E-3AB8C6D5E5A7}">
      <dsp:nvSpPr>
        <dsp:cNvPr id="0" name=""/>
        <dsp:cNvSpPr/>
      </dsp:nvSpPr>
      <dsp:spPr>
        <a:xfrm>
          <a:off x="170696" y="1562732"/>
          <a:ext cx="8851383" cy="790759"/>
        </a:xfrm>
        <a:prstGeom prst="round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ru-RU" sz="1800" b="1" i="1" kern="1200" dirty="0" smtClean="0"/>
            <a:t>Границы территории</a:t>
          </a:r>
          <a:r>
            <a:rPr lang="ru-RU" sz="1800" kern="1200" dirty="0" smtClean="0"/>
            <a:t>, на которой осуществляется ТОС, устанавливаются </a:t>
          </a:r>
          <a:r>
            <a:rPr lang="ru-RU" sz="1800" b="1" i="1" kern="1200" dirty="0" smtClean="0"/>
            <a:t>представительным органом </a:t>
          </a:r>
          <a:r>
            <a:rPr lang="ru-RU" sz="1800" kern="1200" dirty="0" smtClean="0"/>
            <a:t>по предложению населения, проживающего на данной территории.</a:t>
          </a:r>
        </a:p>
      </dsp:txBody>
      <dsp:txXfrm>
        <a:off x="209298" y="1601334"/>
        <a:ext cx="8774179" cy="713555"/>
      </dsp:txXfrm>
    </dsp:sp>
    <dsp:sp modelId="{58EBB98B-1FD3-4461-AF1F-4D7C42CE0721}">
      <dsp:nvSpPr>
        <dsp:cNvPr id="0" name=""/>
        <dsp:cNvSpPr/>
      </dsp:nvSpPr>
      <dsp:spPr>
        <a:xfrm>
          <a:off x="256036" y="2803035"/>
          <a:ext cx="8763587" cy="971397"/>
        </a:xfrm>
        <a:prstGeom prst="round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ru-RU" sz="1800" kern="1200" dirty="0" smtClean="0"/>
            <a:t>ТОС считается </a:t>
          </a:r>
          <a:r>
            <a:rPr lang="ru-RU" sz="1800" b="1" i="1" kern="1200" dirty="0" smtClean="0"/>
            <a:t>учрежденным с момента регистрации его устава </a:t>
          </a:r>
          <a:r>
            <a:rPr lang="ru-RU" sz="1800" kern="1200" dirty="0" smtClean="0"/>
            <a:t>уполномоченным органом местного самоуправления в соответствии с уставом муниципального образования и (или) нормативными правовыми актами представительного органа муниципального образования.</a:t>
          </a:r>
          <a:endParaRPr lang="ru-RU" sz="1800" kern="1200" dirty="0"/>
        </a:p>
      </dsp:txBody>
      <dsp:txXfrm>
        <a:off x="303456" y="2850455"/>
        <a:ext cx="8668747" cy="876557"/>
      </dsp:txXfrm>
    </dsp:sp>
    <dsp:sp modelId="{A99988C0-B8CD-4FED-B5A7-0B9A0FF89A57}">
      <dsp:nvSpPr>
        <dsp:cNvPr id="0" name=""/>
        <dsp:cNvSpPr/>
      </dsp:nvSpPr>
      <dsp:spPr>
        <a:xfrm>
          <a:off x="170692" y="3875950"/>
          <a:ext cx="8778231" cy="960268"/>
        </a:xfrm>
        <a:prstGeom prst="round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ru-RU" sz="1800" kern="1200" dirty="0" smtClean="0"/>
            <a:t>ТОС в соответствии с его уставом </a:t>
          </a:r>
          <a:r>
            <a:rPr lang="ru-RU" sz="1800" b="1" i="1" kern="1200" dirty="0" smtClean="0"/>
            <a:t>может являться юридическим лицом </a:t>
          </a:r>
          <a:r>
            <a:rPr lang="ru-RU" sz="1800" kern="1200" dirty="0" smtClean="0"/>
            <a:t>и подлежит государственной регистрации в организационно-правовой форме некоммерческой организации.</a:t>
          </a:r>
          <a:endParaRPr lang="ru-RU" sz="1800" kern="1200" dirty="0"/>
        </a:p>
      </dsp:txBody>
      <dsp:txXfrm>
        <a:off x="217568" y="3922826"/>
        <a:ext cx="8684479" cy="866516"/>
      </dsp:txXfrm>
    </dsp:sp>
  </dsp:spTree>
</dsp:drawing>
</file>

<file path=ppt/diagrams/drawing2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E86DFFA-4A68-492A-BA22-066440EB1E36}">
      <dsp:nvSpPr>
        <dsp:cNvPr id="0" name=""/>
        <dsp:cNvSpPr/>
      </dsp:nvSpPr>
      <dsp:spPr>
        <a:xfrm>
          <a:off x="3380279" y="2298579"/>
          <a:ext cx="2270379" cy="1638541"/>
        </a:xfrm>
        <a:prstGeom prst="ellipse">
          <a:avLst/>
        </a:prstGeom>
        <a:solidFill>
          <a:schemeClr val="lt1">
            <a:hueOff val="0"/>
            <a:satOff val="0"/>
            <a:lumOff val="0"/>
            <a:alphaOff val="0"/>
          </a:schemeClr>
        </a:solidFill>
        <a:ln w="12700" cap="flat" cmpd="sng" algn="ctr">
          <a:solidFill>
            <a:schemeClr val="accent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ts val="0"/>
            </a:spcAft>
          </a:pPr>
          <a:r>
            <a:rPr lang="ru-RU" sz="2400" kern="1200" dirty="0" smtClean="0"/>
            <a:t>Территория ТОС</a:t>
          </a:r>
          <a:endParaRPr lang="ru-RU" sz="2400" kern="1200" dirty="0"/>
        </a:p>
      </dsp:txBody>
      <dsp:txXfrm>
        <a:off x="3712768" y="2538538"/>
        <a:ext cx="1605401" cy="1158623"/>
      </dsp:txXfrm>
    </dsp:sp>
    <dsp:sp modelId="{A6B3F89D-D267-47BD-9437-049B53EBD2C1}">
      <dsp:nvSpPr>
        <dsp:cNvPr id="0" name=""/>
        <dsp:cNvSpPr/>
      </dsp:nvSpPr>
      <dsp:spPr>
        <a:xfrm rot="16200000">
          <a:off x="4341164" y="1701016"/>
          <a:ext cx="348609" cy="557104"/>
        </a:xfrm>
        <a:prstGeom prst="rightArrow">
          <a:avLst>
            <a:gd name="adj1" fmla="val 60000"/>
            <a:gd name="adj2" fmla="val 50000"/>
          </a:avLst>
        </a:prstGeom>
        <a:solidFill>
          <a:schemeClr val="accent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022350">
            <a:lnSpc>
              <a:spcPct val="90000"/>
            </a:lnSpc>
            <a:spcBef>
              <a:spcPct val="0"/>
            </a:spcBef>
            <a:spcAft>
              <a:spcPct val="35000"/>
            </a:spcAft>
          </a:pPr>
          <a:endParaRPr lang="ru-RU" sz="2300" kern="1200"/>
        </a:p>
      </dsp:txBody>
      <dsp:txXfrm>
        <a:off x="4393456" y="1864729"/>
        <a:ext cx="244026" cy="334262"/>
      </dsp:txXfrm>
    </dsp:sp>
    <dsp:sp modelId="{5D125DC0-2187-4448-8E8B-0D73746C8FC9}">
      <dsp:nvSpPr>
        <dsp:cNvPr id="0" name=""/>
        <dsp:cNvSpPr/>
      </dsp:nvSpPr>
      <dsp:spPr>
        <a:xfrm>
          <a:off x="2556224" y="2282"/>
          <a:ext cx="3918490" cy="1638541"/>
        </a:xfrm>
        <a:prstGeom prst="ellipse">
          <a:avLst/>
        </a:prstGeom>
        <a:solidFill>
          <a:schemeClr val="lt1">
            <a:hueOff val="0"/>
            <a:satOff val="0"/>
            <a:lumOff val="0"/>
            <a:alphaOff val="0"/>
          </a:schemeClr>
        </a:solidFill>
        <a:ln w="12700" cap="flat" cmpd="sng" algn="ctr">
          <a:solidFill>
            <a:schemeClr val="accent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ts val="0"/>
            </a:spcAft>
          </a:pPr>
          <a:r>
            <a:rPr lang="ru-RU" sz="2400" kern="1200" dirty="0" smtClean="0"/>
            <a:t>подъезд многоквартирного жилого дома;</a:t>
          </a:r>
          <a:endParaRPr lang="ru-RU" sz="2400" kern="1200" dirty="0"/>
        </a:p>
      </dsp:txBody>
      <dsp:txXfrm>
        <a:off x="3130074" y="242241"/>
        <a:ext cx="2770790" cy="1158623"/>
      </dsp:txXfrm>
    </dsp:sp>
    <dsp:sp modelId="{BB704104-E13F-4654-96F1-6414280F3511}">
      <dsp:nvSpPr>
        <dsp:cNvPr id="0" name=""/>
        <dsp:cNvSpPr/>
      </dsp:nvSpPr>
      <dsp:spPr>
        <a:xfrm rot="20605356">
          <a:off x="5686516" y="2442686"/>
          <a:ext cx="322558" cy="557104"/>
        </a:xfrm>
        <a:prstGeom prst="rightArrow">
          <a:avLst>
            <a:gd name="adj1" fmla="val 60000"/>
            <a:gd name="adj2" fmla="val 50000"/>
          </a:avLst>
        </a:prstGeom>
        <a:solidFill>
          <a:schemeClr val="accent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022350">
            <a:lnSpc>
              <a:spcPct val="90000"/>
            </a:lnSpc>
            <a:spcBef>
              <a:spcPct val="0"/>
            </a:spcBef>
            <a:spcAft>
              <a:spcPct val="35000"/>
            </a:spcAft>
          </a:pPr>
          <a:endParaRPr lang="ru-RU" sz="2300" kern="1200"/>
        </a:p>
      </dsp:txBody>
      <dsp:txXfrm>
        <a:off x="5688527" y="2567911"/>
        <a:ext cx="225791" cy="334262"/>
      </dsp:txXfrm>
    </dsp:sp>
    <dsp:sp modelId="{BF317654-032C-470F-B631-F09CC03FA68B}">
      <dsp:nvSpPr>
        <dsp:cNvPr id="0" name=""/>
        <dsp:cNvSpPr/>
      </dsp:nvSpPr>
      <dsp:spPr>
        <a:xfrm>
          <a:off x="6038136" y="1255145"/>
          <a:ext cx="2806641" cy="1983372"/>
        </a:xfrm>
        <a:prstGeom prst="ellipse">
          <a:avLst/>
        </a:prstGeom>
        <a:solidFill>
          <a:schemeClr val="lt1">
            <a:hueOff val="0"/>
            <a:satOff val="0"/>
            <a:lumOff val="0"/>
            <a:alphaOff val="0"/>
          </a:schemeClr>
        </a:solidFill>
        <a:ln w="12700" cap="flat" cmpd="sng" algn="ctr">
          <a:solidFill>
            <a:schemeClr val="accent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ts val="0"/>
            </a:spcAft>
          </a:pPr>
          <a:r>
            <a:rPr lang="ru-RU" sz="2400" kern="1200" dirty="0" smtClean="0"/>
            <a:t> многоквартирный жилой дом; </a:t>
          </a:r>
          <a:endParaRPr lang="ru-RU" sz="2400" kern="1200" dirty="0"/>
        </a:p>
      </dsp:txBody>
      <dsp:txXfrm>
        <a:off x="6449159" y="1545603"/>
        <a:ext cx="1984595" cy="1402456"/>
      </dsp:txXfrm>
    </dsp:sp>
    <dsp:sp modelId="{EA09F47D-678C-4640-A37D-AD83CACC07EA}">
      <dsp:nvSpPr>
        <dsp:cNvPr id="0" name=""/>
        <dsp:cNvSpPr/>
      </dsp:nvSpPr>
      <dsp:spPr>
        <a:xfrm rot="1628568">
          <a:off x="5532890" y="3435895"/>
          <a:ext cx="292579" cy="557104"/>
        </a:xfrm>
        <a:prstGeom prst="rightArrow">
          <a:avLst>
            <a:gd name="adj1" fmla="val 60000"/>
            <a:gd name="adj2" fmla="val 50000"/>
          </a:avLst>
        </a:prstGeom>
        <a:solidFill>
          <a:schemeClr val="accent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022350">
            <a:lnSpc>
              <a:spcPct val="90000"/>
            </a:lnSpc>
            <a:spcBef>
              <a:spcPct val="0"/>
            </a:spcBef>
            <a:spcAft>
              <a:spcPct val="35000"/>
            </a:spcAft>
          </a:pPr>
          <a:endParaRPr lang="ru-RU" sz="2300" kern="1200"/>
        </a:p>
      </dsp:txBody>
      <dsp:txXfrm>
        <a:off x="5537723" y="3527294"/>
        <a:ext cx="204805" cy="334262"/>
      </dsp:txXfrm>
    </dsp:sp>
    <dsp:sp modelId="{4C7863CE-F8D4-4F41-84CC-86A08DD36C72}">
      <dsp:nvSpPr>
        <dsp:cNvPr id="0" name=""/>
        <dsp:cNvSpPr/>
      </dsp:nvSpPr>
      <dsp:spPr>
        <a:xfrm>
          <a:off x="5626716" y="3547990"/>
          <a:ext cx="2651652" cy="1638541"/>
        </a:xfrm>
        <a:prstGeom prst="ellipse">
          <a:avLst/>
        </a:prstGeom>
        <a:solidFill>
          <a:schemeClr val="lt1">
            <a:hueOff val="0"/>
            <a:satOff val="0"/>
            <a:lumOff val="0"/>
            <a:alphaOff val="0"/>
          </a:schemeClr>
        </a:solidFill>
        <a:ln w="12700" cap="flat" cmpd="sng" algn="ctr">
          <a:solidFill>
            <a:schemeClr val="accent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ts val="0"/>
            </a:spcAft>
          </a:pPr>
          <a:r>
            <a:rPr lang="ru-RU" sz="2400" kern="1200" dirty="0" smtClean="0"/>
            <a:t>группа жилых домов; </a:t>
          </a:r>
          <a:endParaRPr lang="ru-RU" sz="2400" kern="1200" dirty="0"/>
        </a:p>
      </dsp:txBody>
      <dsp:txXfrm>
        <a:off x="6015041" y="3787949"/>
        <a:ext cx="1875002" cy="1158623"/>
      </dsp:txXfrm>
    </dsp:sp>
    <dsp:sp modelId="{4B18967C-F384-4384-84A8-85D71651C4CB}">
      <dsp:nvSpPr>
        <dsp:cNvPr id="0" name=""/>
        <dsp:cNvSpPr/>
      </dsp:nvSpPr>
      <dsp:spPr>
        <a:xfrm rot="5400000">
          <a:off x="4341164" y="3977579"/>
          <a:ext cx="348609" cy="557104"/>
        </a:xfrm>
        <a:prstGeom prst="rightArrow">
          <a:avLst>
            <a:gd name="adj1" fmla="val 60000"/>
            <a:gd name="adj2" fmla="val 50000"/>
          </a:avLst>
        </a:prstGeom>
        <a:solidFill>
          <a:schemeClr val="accent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022350">
            <a:lnSpc>
              <a:spcPct val="90000"/>
            </a:lnSpc>
            <a:spcBef>
              <a:spcPct val="0"/>
            </a:spcBef>
            <a:spcAft>
              <a:spcPct val="35000"/>
            </a:spcAft>
          </a:pPr>
          <a:endParaRPr lang="ru-RU" sz="2300" kern="1200"/>
        </a:p>
      </dsp:txBody>
      <dsp:txXfrm>
        <a:off x="4393456" y="4036709"/>
        <a:ext cx="244026" cy="334262"/>
      </dsp:txXfrm>
    </dsp:sp>
    <dsp:sp modelId="{C7FA540B-BFE0-4374-9CA0-B8C50787DD3F}">
      <dsp:nvSpPr>
        <dsp:cNvPr id="0" name=""/>
        <dsp:cNvSpPr/>
      </dsp:nvSpPr>
      <dsp:spPr>
        <a:xfrm>
          <a:off x="2955069" y="4594875"/>
          <a:ext cx="3120799" cy="1638541"/>
        </a:xfrm>
        <a:prstGeom prst="ellipse">
          <a:avLst/>
        </a:prstGeom>
        <a:solidFill>
          <a:schemeClr val="lt1">
            <a:hueOff val="0"/>
            <a:satOff val="0"/>
            <a:lumOff val="0"/>
            <a:alphaOff val="0"/>
          </a:schemeClr>
        </a:solidFill>
        <a:ln w="12700" cap="flat" cmpd="sng" algn="ctr">
          <a:solidFill>
            <a:schemeClr val="accent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ts val="0"/>
            </a:spcAft>
          </a:pPr>
          <a:r>
            <a:rPr lang="ru-RU" sz="2400" kern="1200" dirty="0" smtClean="0"/>
            <a:t>жилой микрорайон; </a:t>
          </a:r>
          <a:endParaRPr lang="ru-RU" sz="2400" kern="1200" dirty="0"/>
        </a:p>
      </dsp:txBody>
      <dsp:txXfrm>
        <a:off x="3412099" y="4834834"/>
        <a:ext cx="2206739" cy="1158623"/>
      </dsp:txXfrm>
    </dsp:sp>
    <dsp:sp modelId="{1282C216-168B-40B9-8088-5F16D6237533}">
      <dsp:nvSpPr>
        <dsp:cNvPr id="0" name=""/>
        <dsp:cNvSpPr/>
      </dsp:nvSpPr>
      <dsp:spPr>
        <a:xfrm rot="9296316">
          <a:off x="3010953" y="3445744"/>
          <a:ext cx="415234" cy="557104"/>
        </a:xfrm>
        <a:prstGeom prst="rightArrow">
          <a:avLst>
            <a:gd name="adj1" fmla="val 60000"/>
            <a:gd name="adj2" fmla="val 50000"/>
          </a:avLst>
        </a:prstGeom>
        <a:solidFill>
          <a:schemeClr val="accent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022350">
            <a:lnSpc>
              <a:spcPct val="90000"/>
            </a:lnSpc>
            <a:spcBef>
              <a:spcPct val="0"/>
            </a:spcBef>
            <a:spcAft>
              <a:spcPct val="35000"/>
            </a:spcAft>
          </a:pPr>
          <a:endParaRPr lang="ru-RU" sz="2300" kern="1200"/>
        </a:p>
      </dsp:txBody>
      <dsp:txXfrm rot="10800000">
        <a:off x="3129659" y="3530782"/>
        <a:ext cx="290664" cy="334262"/>
      </dsp:txXfrm>
    </dsp:sp>
    <dsp:sp modelId="{A6CEF4C8-21E2-4C34-9FFC-6392C5A34955}">
      <dsp:nvSpPr>
        <dsp:cNvPr id="0" name=""/>
        <dsp:cNvSpPr/>
      </dsp:nvSpPr>
      <dsp:spPr>
        <a:xfrm>
          <a:off x="187843" y="3292306"/>
          <a:ext cx="2848293" cy="2366496"/>
        </a:xfrm>
        <a:prstGeom prst="ellipse">
          <a:avLst/>
        </a:prstGeom>
        <a:solidFill>
          <a:schemeClr val="lt1">
            <a:hueOff val="0"/>
            <a:satOff val="0"/>
            <a:lumOff val="0"/>
            <a:alphaOff val="0"/>
          </a:schemeClr>
        </a:solidFill>
        <a:ln w="12700" cap="flat" cmpd="sng" algn="ctr">
          <a:solidFill>
            <a:schemeClr val="accent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ts val="0"/>
            </a:spcAft>
          </a:pPr>
          <a:r>
            <a:rPr lang="ru-RU" sz="2400" kern="1200" dirty="0" smtClean="0"/>
            <a:t>сельский населенный пункт, не являющийся поселением; </a:t>
          </a:r>
          <a:endParaRPr lang="ru-RU" sz="2400" kern="1200" dirty="0"/>
        </a:p>
      </dsp:txBody>
      <dsp:txXfrm>
        <a:off x="604966" y="3638871"/>
        <a:ext cx="2014047" cy="1673366"/>
      </dsp:txXfrm>
    </dsp:sp>
    <dsp:sp modelId="{F3A04754-56F3-4279-B083-C93A49412A04}">
      <dsp:nvSpPr>
        <dsp:cNvPr id="0" name=""/>
        <dsp:cNvSpPr/>
      </dsp:nvSpPr>
      <dsp:spPr>
        <a:xfrm rot="12202488">
          <a:off x="3069898" y="2290567"/>
          <a:ext cx="351997" cy="557104"/>
        </a:xfrm>
        <a:prstGeom prst="rightArrow">
          <a:avLst>
            <a:gd name="adj1" fmla="val 60000"/>
            <a:gd name="adj2" fmla="val 50000"/>
          </a:avLst>
        </a:prstGeom>
        <a:solidFill>
          <a:schemeClr val="accent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022350">
            <a:lnSpc>
              <a:spcPct val="90000"/>
            </a:lnSpc>
            <a:spcBef>
              <a:spcPct val="0"/>
            </a:spcBef>
            <a:spcAft>
              <a:spcPct val="35000"/>
            </a:spcAft>
          </a:pPr>
          <a:endParaRPr lang="ru-RU" sz="2300" kern="1200"/>
        </a:p>
      </dsp:txBody>
      <dsp:txXfrm rot="10800000">
        <a:off x="3171164" y="2422936"/>
        <a:ext cx="246398" cy="334262"/>
      </dsp:txXfrm>
    </dsp:sp>
    <dsp:sp modelId="{0908A7B1-513C-415A-85A7-4CBB4B99C4F9}">
      <dsp:nvSpPr>
        <dsp:cNvPr id="0" name=""/>
        <dsp:cNvSpPr/>
      </dsp:nvSpPr>
      <dsp:spPr>
        <a:xfrm>
          <a:off x="312706" y="1113850"/>
          <a:ext cx="2923420" cy="1638541"/>
        </a:xfrm>
        <a:prstGeom prst="ellipse">
          <a:avLst/>
        </a:prstGeom>
        <a:solidFill>
          <a:schemeClr val="lt1">
            <a:hueOff val="0"/>
            <a:satOff val="0"/>
            <a:lumOff val="0"/>
            <a:alphaOff val="0"/>
          </a:schemeClr>
        </a:solidFill>
        <a:ln w="12700" cap="flat" cmpd="sng" algn="ctr">
          <a:solidFill>
            <a:schemeClr val="accent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ts val="0"/>
            </a:spcAft>
          </a:pPr>
          <a:r>
            <a:rPr lang="ru-RU" sz="2400" kern="1200" dirty="0" smtClean="0"/>
            <a:t>иные территории проживания граждан.</a:t>
          </a:r>
          <a:endParaRPr lang="ru-RU" sz="2400" kern="1200" dirty="0"/>
        </a:p>
      </dsp:txBody>
      <dsp:txXfrm>
        <a:off x="740831" y="1353809"/>
        <a:ext cx="2067170" cy="1158623"/>
      </dsp:txXfrm>
    </dsp:sp>
  </dsp:spTree>
</dsp:drawing>
</file>

<file path=ppt/diagrams/drawing2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EF6B8FE-4ABC-4CB3-A80B-85E75829FB04}">
      <dsp:nvSpPr>
        <dsp:cNvPr id="0" name=""/>
        <dsp:cNvSpPr/>
      </dsp:nvSpPr>
      <dsp:spPr>
        <a:xfrm>
          <a:off x="0" y="81820"/>
          <a:ext cx="9144000" cy="715052"/>
        </a:xfrm>
        <a:prstGeom prst="round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a:lnSpc>
              <a:spcPct val="90000"/>
            </a:lnSpc>
            <a:spcBef>
              <a:spcPct val="0"/>
            </a:spcBef>
            <a:spcAft>
              <a:spcPct val="35000"/>
            </a:spcAft>
          </a:pPr>
          <a:r>
            <a:rPr lang="ru-RU" sz="1800" kern="1200" dirty="0" smtClean="0"/>
            <a:t>1) </a:t>
          </a:r>
          <a:r>
            <a:rPr lang="ru-RU" sz="1800" b="1" kern="1200" dirty="0" smtClean="0"/>
            <a:t>территория</a:t>
          </a:r>
          <a:r>
            <a:rPr lang="ru-RU" sz="1800" kern="1200" dirty="0" smtClean="0"/>
            <a:t>, на которой оно осуществляется;</a:t>
          </a:r>
          <a:endParaRPr lang="ru-RU" sz="1800" kern="1200" dirty="0"/>
        </a:p>
      </dsp:txBody>
      <dsp:txXfrm>
        <a:off x="34906" y="116726"/>
        <a:ext cx="9074188" cy="645240"/>
      </dsp:txXfrm>
    </dsp:sp>
    <dsp:sp modelId="{94EDAAE3-FFF1-4515-A3AE-7EF3A412254B}">
      <dsp:nvSpPr>
        <dsp:cNvPr id="0" name=""/>
        <dsp:cNvSpPr/>
      </dsp:nvSpPr>
      <dsp:spPr>
        <a:xfrm>
          <a:off x="0" y="848712"/>
          <a:ext cx="9144000" cy="715052"/>
        </a:xfrm>
        <a:prstGeom prst="round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a:lnSpc>
              <a:spcPct val="90000"/>
            </a:lnSpc>
            <a:spcBef>
              <a:spcPct val="0"/>
            </a:spcBef>
            <a:spcAft>
              <a:spcPct val="35000"/>
            </a:spcAft>
          </a:pPr>
          <a:r>
            <a:rPr lang="ru-RU" sz="1800" kern="1200" dirty="0" smtClean="0"/>
            <a:t>2) </a:t>
          </a:r>
          <a:r>
            <a:rPr lang="ru-RU" sz="1800" b="1" kern="1200" dirty="0" smtClean="0"/>
            <a:t>цели, задачи, формы и основные направления </a:t>
          </a:r>
          <a:r>
            <a:rPr lang="ru-RU" sz="1800" kern="1200" dirty="0" smtClean="0"/>
            <a:t>деятельности территориального общественного самоуправления;</a:t>
          </a:r>
          <a:endParaRPr lang="ru-RU" sz="1800" kern="1200" dirty="0"/>
        </a:p>
      </dsp:txBody>
      <dsp:txXfrm>
        <a:off x="34906" y="883618"/>
        <a:ext cx="9074188" cy="645240"/>
      </dsp:txXfrm>
    </dsp:sp>
    <dsp:sp modelId="{883277BD-9906-410C-8291-5A89EB713832}">
      <dsp:nvSpPr>
        <dsp:cNvPr id="0" name=""/>
        <dsp:cNvSpPr/>
      </dsp:nvSpPr>
      <dsp:spPr>
        <a:xfrm>
          <a:off x="0" y="1615605"/>
          <a:ext cx="9144000" cy="715052"/>
        </a:xfrm>
        <a:prstGeom prst="round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a:lnSpc>
              <a:spcPct val="90000"/>
            </a:lnSpc>
            <a:spcBef>
              <a:spcPct val="0"/>
            </a:spcBef>
            <a:spcAft>
              <a:spcPct val="35000"/>
            </a:spcAft>
          </a:pPr>
          <a:r>
            <a:rPr lang="ru-RU" sz="1800" kern="1200" dirty="0" smtClean="0"/>
            <a:t>3) порядок формирования, прекращения полномочий, права и обязанности, срок полномочий органов территориального общественного самоуправления;</a:t>
          </a:r>
          <a:endParaRPr lang="ru-RU" sz="1800" kern="1200" dirty="0"/>
        </a:p>
      </dsp:txBody>
      <dsp:txXfrm>
        <a:off x="34906" y="1650511"/>
        <a:ext cx="9074188" cy="645240"/>
      </dsp:txXfrm>
    </dsp:sp>
    <dsp:sp modelId="{F2D97AD9-299C-4E45-9C99-CD24E3FD0944}">
      <dsp:nvSpPr>
        <dsp:cNvPr id="0" name=""/>
        <dsp:cNvSpPr/>
      </dsp:nvSpPr>
      <dsp:spPr>
        <a:xfrm>
          <a:off x="0" y="2382498"/>
          <a:ext cx="9144000" cy="715052"/>
        </a:xfrm>
        <a:prstGeom prst="round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a:lnSpc>
              <a:spcPct val="90000"/>
            </a:lnSpc>
            <a:spcBef>
              <a:spcPct val="0"/>
            </a:spcBef>
            <a:spcAft>
              <a:spcPct val="35000"/>
            </a:spcAft>
          </a:pPr>
          <a:r>
            <a:rPr lang="ru-RU" sz="1800" kern="1200" smtClean="0"/>
            <a:t>4) порядок принятия решений;</a:t>
          </a:r>
          <a:endParaRPr lang="ru-RU" sz="1800" kern="1200" dirty="0"/>
        </a:p>
      </dsp:txBody>
      <dsp:txXfrm>
        <a:off x="34906" y="2417404"/>
        <a:ext cx="9074188" cy="645240"/>
      </dsp:txXfrm>
    </dsp:sp>
    <dsp:sp modelId="{A44706E0-1DD5-4604-A3B4-433782704287}">
      <dsp:nvSpPr>
        <dsp:cNvPr id="0" name=""/>
        <dsp:cNvSpPr/>
      </dsp:nvSpPr>
      <dsp:spPr>
        <a:xfrm>
          <a:off x="0" y="3149391"/>
          <a:ext cx="9144000" cy="715052"/>
        </a:xfrm>
        <a:prstGeom prst="round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a:lnSpc>
              <a:spcPct val="90000"/>
            </a:lnSpc>
            <a:spcBef>
              <a:spcPct val="0"/>
            </a:spcBef>
            <a:spcAft>
              <a:spcPct val="35000"/>
            </a:spcAft>
          </a:pPr>
          <a:r>
            <a:rPr lang="ru-RU" sz="1800" kern="1200" dirty="0" smtClean="0"/>
            <a:t>5) порядок приобретения имущества, а также порядок пользования и распоряжения указанным имуществом и финансовыми средствами;</a:t>
          </a:r>
          <a:endParaRPr lang="ru-RU" sz="1800" kern="1200" dirty="0"/>
        </a:p>
      </dsp:txBody>
      <dsp:txXfrm>
        <a:off x="34906" y="3184297"/>
        <a:ext cx="9074188" cy="645240"/>
      </dsp:txXfrm>
    </dsp:sp>
    <dsp:sp modelId="{84B1C308-A9DF-4E8F-881C-0097AE05D9F9}">
      <dsp:nvSpPr>
        <dsp:cNvPr id="0" name=""/>
        <dsp:cNvSpPr/>
      </dsp:nvSpPr>
      <dsp:spPr>
        <a:xfrm>
          <a:off x="0" y="3916284"/>
          <a:ext cx="9144000" cy="715052"/>
        </a:xfrm>
        <a:prstGeom prst="round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a:lnSpc>
              <a:spcPct val="90000"/>
            </a:lnSpc>
            <a:spcBef>
              <a:spcPct val="0"/>
            </a:spcBef>
            <a:spcAft>
              <a:spcPct val="35000"/>
            </a:spcAft>
          </a:pPr>
          <a:r>
            <a:rPr lang="ru-RU" sz="1800" kern="1200" smtClean="0"/>
            <a:t>6) порядок прекращения осуществления территориального общественного самоуправления.</a:t>
          </a:r>
          <a:endParaRPr lang="ru-RU" sz="1800" kern="1200" dirty="0"/>
        </a:p>
      </dsp:txBody>
      <dsp:txXfrm>
        <a:off x="34906" y="3951190"/>
        <a:ext cx="9074188" cy="645240"/>
      </dsp:txXfrm>
    </dsp:sp>
    <dsp:sp modelId="{355DDEF8-3DAA-460E-B7CC-0A3A8A57A38C}">
      <dsp:nvSpPr>
        <dsp:cNvPr id="0" name=""/>
        <dsp:cNvSpPr/>
      </dsp:nvSpPr>
      <dsp:spPr>
        <a:xfrm>
          <a:off x="0" y="4683177"/>
          <a:ext cx="9144000" cy="715052"/>
        </a:xfrm>
        <a:prstGeom prst="round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a:lnSpc>
              <a:spcPct val="90000"/>
            </a:lnSpc>
            <a:spcBef>
              <a:spcPct val="0"/>
            </a:spcBef>
            <a:spcAft>
              <a:spcPct val="35000"/>
            </a:spcAft>
          </a:pPr>
          <a:r>
            <a:rPr lang="ru-RU" sz="1800" kern="1200" dirty="0" smtClean="0"/>
            <a:t> Дополнительные требования к уставу территориального общественного самоуправления органами местного самоуправления устанавливаться не могут.</a:t>
          </a:r>
          <a:endParaRPr lang="ru-RU" sz="1800" kern="1200" dirty="0"/>
        </a:p>
      </dsp:txBody>
      <dsp:txXfrm>
        <a:off x="34906" y="4718083"/>
        <a:ext cx="9074188" cy="645240"/>
      </dsp:txXfrm>
    </dsp:sp>
  </dsp:spTree>
</dsp:drawing>
</file>

<file path=ppt/diagrams/drawing2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5715EB3-8DF6-4F4A-A148-2164A3D34E37}">
      <dsp:nvSpPr>
        <dsp:cNvPr id="0" name=""/>
        <dsp:cNvSpPr/>
      </dsp:nvSpPr>
      <dsp:spPr>
        <a:xfrm rot="16200000">
          <a:off x="-1127120" y="1129327"/>
          <a:ext cx="5126037" cy="2867382"/>
        </a:xfrm>
        <a:prstGeom prst="flowChartManualOperation">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14300" tIns="0" rIns="114300" bIns="0" numCol="1" spcCol="1270" anchor="ctr" anchorCtr="0">
          <a:noAutofit/>
        </a:bodyPr>
        <a:lstStyle/>
        <a:p>
          <a:pPr lvl="0" algn="ctr" defTabSz="800100">
            <a:lnSpc>
              <a:spcPct val="90000"/>
            </a:lnSpc>
            <a:spcBef>
              <a:spcPct val="0"/>
            </a:spcBef>
            <a:spcAft>
              <a:spcPct val="35000"/>
            </a:spcAft>
          </a:pPr>
          <a:r>
            <a:rPr lang="ru-RU" sz="1800" b="1" kern="1200" dirty="0" smtClean="0"/>
            <a:t>Органы ТОС </a:t>
          </a:r>
          <a:r>
            <a:rPr lang="ru-RU" sz="1800" kern="1200" dirty="0" smtClean="0"/>
            <a:t>избираются на собраниях или конференциях граждан, проживающих на соответствующей территории</a:t>
          </a:r>
          <a:endParaRPr lang="ru-RU" sz="1800" kern="1200" dirty="0"/>
        </a:p>
      </dsp:txBody>
      <dsp:txXfrm rot="5400000">
        <a:off x="2207" y="1025207"/>
        <a:ext cx="2867382" cy="3075623"/>
      </dsp:txXfrm>
    </dsp:sp>
    <dsp:sp modelId="{07BBCDAB-2B9F-4FB7-BAB2-642202A70888}">
      <dsp:nvSpPr>
        <dsp:cNvPr id="0" name=""/>
        <dsp:cNvSpPr/>
      </dsp:nvSpPr>
      <dsp:spPr>
        <a:xfrm rot="16200000">
          <a:off x="1955315" y="1129327"/>
          <a:ext cx="5126037" cy="2867382"/>
        </a:xfrm>
        <a:prstGeom prst="flowChartManualOperation">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14300" tIns="0" rIns="114300" bIns="0" numCol="1" spcCol="1270" anchor="ctr" anchorCtr="0">
          <a:noAutofit/>
        </a:bodyPr>
        <a:lstStyle/>
        <a:p>
          <a:pPr lvl="0" algn="ctr" defTabSz="800100">
            <a:lnSpc>
              <a:spcPct val="90000"/>
            </a:lnSpc>
            <a:spcBef>
              <a:spcPct val="0"/>
            </a:spcBef>
            <a:spcAft>
              <a:spcPct val="35000"/>
            </a:spcAft>
          </a:pPr>
          <a:r>
            <a:rPr lang="ru-RU" sz="1800" b="1" kern="1200" dirty="0" smtClean="0"/>
            <a:t>Собрание граждан </a:t>
          </a:r>
          <a:r>
            <a:rPr lang="ru-RU" sz="1800" kern="1200" dirty="0" smtClean="0"/>
            <a:t>по вопросам организации и осуществления ТОС считается правомочным, если в нем принимают участие </a:t>
          </a:r>
          <a:r>
            <a:rPr lang="ru-RU" sz="1800" b="1" i="1" kern="1200" dirty="0" smtClean="0"/>
            <a:t>не менее одной трети жителей </a:t>
          </a:r>
          <a:r>
            <a:rPr lang="ru-RU" sz="1800" kern="1200" dirty="0" smtClean="0"/>
            <a:t>соответствующей территории, достигших шестнадцатилетнего возраста.</a:t>
          </a:r>
          <a:endParaRPr lang="ru-RU" sz="1800" kern="1200" dirty="0"/>
        </a:p>
      </dsp:txBody>
      <dsp:txXfrm rot="5400000">
        <a:off x="3084642" y="1025207"/>
        <a:ext cx="2867382" cy="3075623"/>
      </dsp:txXfrm>
    </dsp:sp>
    <dsp:sp modelId="{7518CB53-D2CF-4DCD-9E69-BB9B9D84DFE3}">
      <dsp:nvSpPr>
        <dsp:cNvPr id="0" name=""/>
        <dsp:cNvSpPr/>
      </dsp:nvSpPr>
      <dsp:spPr>
        <a:xfrm rot="16200000">
          <a:off x="5037752" y="1129327"/>
          <a:ext cx="5126037" cy="2867382"/>
        </a:xfrm>
        <a:prstGeom prst="flowChartManualOperation">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14300" tIns="0" rIns="114300" bIns="0" numCol="1" spcCol="1270" anchor="ctr" anchorCtr="0">
          <a:noAutofit/>
        </a:bodyPr>
        <a:lstStyle/>
        <a:p>
          <a:pPr lvl="0" algn="ctr" defTabSz="800100">
            <a:lnSpc>
              <a:spcPct val="90000"/>
            </a:lnSpc>
            <a:spcBef>
              <a:spcPct val="0"/>
            </a:spcBef>
            <a:spcAft>
              <a:spcPct val="35000"/>
            </a:spcAft>
          </a:pPr>
          <a:r>
            <a:rPr lang="ru-RU" sz="1800" b="1" kern="1200" dirty="0" smtClean="0"/>
            <a:t>Конференция граждан </a:t>
          </a:r>
          <a:r>
            <a:rPr lang="ru-RU" sz="1800" kern="1200" dirty="0" smtClean="0"/>
            <a:t>по вопросам организации и осуществления ТОС считается правомочной, если в ней принимают участие </a:t>
          </a:r>
          <a:r>
            <a:rPr lang="ru-RU" sz="1800" b="1" i="1" kern="1200" dirty="0" smtClean="0"/>
            <a:t>не менее двух третей избранных на собраниях граждан делегатов</a:t>
          </a:r>
          <a:r>
            <a:rPr lang="ru-RU" sz="1800" kern="1200" dirty="0" smtClean="0"/>
            <a:t>, представляющих не менее одной трети жителей соответствующей территории, достигших шестнадцатилетнего возраста.</a:t>
          </a:r>
          <a:endParaRPr lang="ru-RU" sz="1800" kern="1200" dirty="0"/>
        </a:p>
      </dsp:txBody>
      <dsp:txXfrm rot="5400000">
        <a:off x="6167079" y="1025207"/>
        <a:ext cx="2867382" cy="3075623"/>
      </dsp:txXfrm>
    </dsp:sp>
  </dsp:spTree>
</dsp:drawing>
</file>

<file path=ppt/diagrams/drawing2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7967FC3-34E5-4E56-82AC-A9D0A9A97C6B}">
      <dsp:nvSpPr>
        <dsp:cNvPr id="0" name=""/>
        <dsp:cNvSpPr/>
      </dsp:nvSpPr>
      <dsp:spPr>
        <a:xfrm>
          <a:off x="0" y="36503"/>
          <a:ext cx="9046464" cy="1304184"/>
        </a:xfrm>
        <a:prstGeom prst="round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57150" tIns="57150" rIns="57150" bIns="57150" numCol="1" spcCol="1270" anchor="ctr" anchorCtr="0">
          <a:noAutofit/>
        </a:bodyPr>
        <a:lstStyle/>
        <a:p>
          <a:pPr lvl="0" algn="l" defTabSz="666750">
            <a:lnSpc>
              <a:spcPct val="90000"/>
            </a:lnSpc>
            <a:spcBef>
              <a:spcPct val="0"/>
            </a:spcBef>
            <a:spcAft>
              <a:spcPct val="35000"/>
            </a:spcAft>
          </a:pPr>
          <a:r>
            <a:rPr lang="ru-RU" sz="1500" kern="1200" smtClean="0"/>
            <a:t>1) представляют интересы населения, проживающего на соответствующей территории;</a:t>
          </a:r>
          <a:endParaRPr lang="ru-RU" sz="1500" kern="1200"/>
        </a:p>
      </dsp:txBody>
      <dsp:txXfrm>
        <a:off x="63665" y="100168"/>
        <a:ext cx="8919134" cy="1176854"/>
      </dsp:txXfrm>
    </dsp:sp>
    <dsp:sp modelId="{AB3C6C23-B2DF-458D-A4F6-14F9A013D6F0}">
      <dsp:nvSpPr>
        <dsp:cNvPr id="0" name=""/>
        <dsp:cNvSpPr/>
      </dsp:nvSpPr>
      <dsp:spPr>
        <a:xfrm>
          <a:off x="0" y="1383887"/>
          <a:ext cx="9046464" cy="1304184"/>
        </a:xfrm>
        <a:prstGeom prst="round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57150" tIns="57150" rIns="57150" bIns="57150" numCol="1" spcCol="1270" anchor="ctr" anchorCtr="0">
          <a:noAutofit/>
        </a:bodyPr>
        <a:lstStyle/>
        <a:p>
          <a:pPr lvl="0" algn="l" defTabSz="666750">
            <a:lnSpc>
              <a:spcPct val="90000"/>
            </a:lnSpc>
            <a:spcBef>
              <a:spcPct val="0"/>
            </a:spcBef>
            <a:spcAft>
              <a:spcPct val="35000"/>
            </a:spcAft>
          </a:pPr>
          <a:r>
            <a:rPr lang="ru-RU" sz="1500" kern="1200" smtClean="0"/>
            <a:t>2) обеспечивают исполнение решений, принятых на собраниях и конференциях граждан;</a:t>
          </a:r>
          <a:endParaRPr lang="ru-RU" sz="1500" kern="1200" dirty="0"/>
        </a:p>
      </dsp:txBody>
      <dsp:txXfrm>
        <a:off x="63665" y="1447552"/>
        <a:ext cx="8919134" cy="1176854"/>
      </dsp:txXfrm>
    </dsp:sp>
    <dsp:sp modelId="{4DE277EB-0A5F-4B10-B454-913CC4EB62B6}">
      <dsp:nvSpPr>
        <dsp:cNvPr id="0" name=""/>
        <dsp:cNvSpPr/>
      </dsp:nvSpPr>
      <dsp:spPr>
        <a:xfrm>
          <a:off x="0" y="2731271"/>
          <a:ext cx="9046464" cy="1304184"/>
        </a:xfrm>
        <a:prstGeom prst="round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57150" tIns="57150" rIns="57150" bIns="57150" numCol="1" spcCol="1270" anchor="ctr" anchorCtr="0">
          <a:noAutofit/>
        </a:bodyPr>
        <a:lstStyle/>
        <a:p>
          <a:pPr lvl="0" algn="l" defTabSz="666750">
            <a:lnSpc>
              <a:spcPct val="90000"/>
            </a:lnSpc>
            <a:spcBef>
              <a:spcPct val="0"/>
            </a:spcBef>
            <a:spcAft>
              <a:spcPct val="35000"/>
            </a:spcAft>
          </a:pPr>
          <a:r>
            <a:rPr lang="ru-RU" sz="1500" kern="1200" smtClean="0"/>
            <a:t>3) могут осуществлять хозяйственную деятельность по благоустройству территории, иную хозяйственную деятельность, направленную на удовлетворение социально-бытовых потребностей граждан, проживающих на соответствующей территории, как за счет средств указанных граждан, так и на основании договора между органами территориального общественного самоуправления и органами местного самоуправления с использованием средств местного бюджета;</a:t>
          </a:r>
          <a:endParaRPr lang="ru-RU" sz="1500" kern="1200" dirty="0"/>
        </a:p>
      </dsp:txBody>
      <dsp:txXfrm>
        <a:off x="63665" y="2794936"/>
        <a:ext cx="8919134" cy="1176854"/>
      </dsp:txXfrm>
    </dsp:sp>
    <dsp:sp modelId="{87795E35-6144-4B78-98FA-8D54F4517509}">
      <dsp:nvSpPr>
        <dsp:cNvPr id="0" name=""/>
        <dsp:cNvSpPr/>
      </dsp:nvSpPr>
      <dsp:spPr>
        <a:xfrm>
          <a:off x="0" y="4078656"/>
          <a:ext cx="9046464" cy="1304184"/>
        </a:xfrm>
        <a:prstGeom prst="round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57150" tIns="57150" rIns="57150" bIns="57150" numCol="1" spcCol="1270" anchor="ctr" anchorCtr="0">
          <a:noAutofit/>
        </a:bodyPr>
        <a:lstStyle/>
        <a:p>
          <a:pPr lvl="0" algn="l" defTabSz="666750">
            <a:lnSpc>
              <a:spcPct val="90000"/>
            </a:lnSpc>
            <a:spcBef>
              <a:spcPct val="0"/>
            </a:spcBef>
            <a:spcAft>
              <a:spcPct val="35000"/>
            </a:spcAft>
          </a:pPr>
          <a:r>
            <a:rPr lang="ru-RU" sz="1500" kern="1200" smtClean="0"/>
            <a:t>4) вправе вносить в органы местного самоуправления проекты муниципальных правовых актов, подлежащие обязательному рассмотрению этими органами и должностными лицами местного самоуправления, к компетенции которых отнесено принятие указанных актов.</a:t>
          </a:r>
          <a:endParaRPr lang="ru-RU" sz="1500" kern="1200" dirty="0"/>
        </a:p>
      </dsp:txBody>
      <dsp:txXfrm>
        <a:off x="63665" y="4142321"/>
        <a:ext cx="8919134" cy="1176854"/>
      </dsp:txXfrm>
    </dsp:sp>
  </dsp:spTree>
</dsp:drawing>
</file>

<file path=ppt/diagrams/drawing2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F743F44-564B-4500-888E-144CA1E99CB3}">
      <dsp:nvSpPr>
        <dsp:cNvPr id="0" name=""/>
        <dsp:cNvSpPr/>
      </dsp:nvSpPr>
      <dsp:spPr>
        <a:xfrm>
          <a:off x="0" y="42186"/>
          <a:ext cx="9058275" cy="1372409"/>
        </a:xfrm>
        <a:prstGeom prst="round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l" defTabSz="711200">
            <a:lnSpc>
              <a:spcPct val="90000"/>
            </a:lnSpc>
            <a:spcBef>
              <a:spcPct val="0"/>
            </a:spcBef>
            <a:spcAft>
              <a:spcPct val="35000"/>
            </a:spcAft>
          </a:pPr>
          <a:r>
            <a:rPr lang="ru-RU" sz="1600" kern="1200" dirty="0" smtClean="0"/>
            <a:t>1) проект устава муниципального образования, а также проект муниципального нормативного правового акта о внесении изменений и дополнений в данный устав, кроме случаев, когда в устав муниципального образования вносятся изменения в форме точного воспроизведения положений Конституции РФ, федеральных законов, конституции (устава) или законов субъекта РФ в целях приведения данного устава в соответствие с этими нормативными правовыми актами;</a:t>
          </a:r>
          <a:endParaRPr lang="ru-RU" sz="1600" kern="1200" dirty="0"/>
        </a:p>
      </dsp:txBody>
      <dsp:txXfrm>
        <a:off x="66995" y="109181"/>
        <a:ext cx="8924285" cy="1238419"/>
      </dsp:txXfrm>
    </dsp:sp>
    <dsp:sp modelId="{95AA8641-39B3-4D9A-A627-E2960ABB115B}">
      <dsp:nvSpPr>
        <dsp:cNvPr id="0" name=""/>
        <dsp:cNvSpPr/>
      </dsp:nvSpPr>
      <dsp:spPr>
        <a:xfrm>
          <a:off x="0" y="1561476"/>
          <a:ext cx="9058275" cy="1372409"/>
        </a:xfrm>
        <a:prstGeom prst="round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l" defTabSz="711200">
            <a:lnSpc>
              <a:spcPct val="90000"/>
            </a:lnSpc>
            <a:spcBef>
              <a:spcPct val="0"/>
            </a:spcBef>
            <a:spcAft>
              <a:spcPct val="35000"/>
            </a:spcAft>
          </a:pPr>
          <a:r>
            <a:rPr lang="ru-RU" sz="1600" kern="1200" dirty="0" smtClean="0"/>
            <a:t>2) проект местного бюджета и отчет о его исполнении;</a:t>
          </a:r>
          <a:endParaRPr lang="ru-RU" sz="1600" kern="1200" dirty="0"/>
        </a:p>
      </dsp:txBody>
      <dsp:txXfrm>
        <a:off x="66995" y="1628471"/>
        <a:ext cx="8924285" cy="1238419"/>
      </dsp:txXfrm>
    </dsp:sp>
    <dsp:sp modelId="{4DC941CA-BA4F-4177-A462-3009DA632CC8}">
      <dsp:nvSpPr>
        <dsp:cNvPr id="0" name=""/>
        <dsp:cNvSpPr/>
      </dsp:nvSpPr>
      <dsp:spPr>
        <a:xfrm>
          <a:off x="0" y="3080766"/>
          <a:ext cx="9058275" cy="1372409"/>
        </a:xfrm>
        <a:prstGeom prst="round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l" defTabSz="711200">
            <a:lnSpc>
              <a:spcPct val="90000"/>
            </a:lnSpc>
            <a:spcBef>
              <a:spcPct val="0"/>
            </a:spcBef>
            <a:spcAft>
              <a:spcPct val="35000"/>
            </a:spcAft>
          </a:pPr>
          <a:r>
            <a:rPr lang="ru-RU" sz="1600" kern="1200" dirty="0" smtClean="0"/>
            <a:t>3) проекты планов и программ развития МО, проекты правил землепользования и застройки, проекты планировки территорий и проекты межевания территорий, за исключением случаев, предусмотренных Градостроительным кодексом РФ, проекты правил благоустройства территорий,  и др.;</a:t>
          </a:r>
          <a:endParaRPr lang="ru-RU" sz="1600" kern="1200" dirty="0"/>
        </a:p>
      </dsp:txBody>
      <dsp:txXfrm>
        <a:off x="66995" y="3147761"/>
        <a:ext cx="8924285" cy="1238419"/>
      </dsp:txXfrm>
    </dsp:sp>
    <dsp:sp modelId="{3B44D22C-47DD-43B4-AA6E-54C72FA614BF}">
      <dsp:nvSpPr>
        <dsp:cNvPr id="0" name=""/>
        <dsp:cNvSpPr/>
      </dsp:nvSpPr>
      <dsp:spPr>
        <a:xfrm>
          <a:off x="0" y="4600056"/>
          <a:ext cx="9058275" cy="825106"/>
        </a:xfrm>
        <a:prstGeom prst="round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l" defTabSz="711200">
            <a:lnSpc>
              <a:spcPct val="90000"/>
            </a:lnSpc>
            <a:spcBef>
              <a:spcPct val="0"/>
            </a:spcBef>
            <a:spcAft>
              <a:spcPct val="35000"/>
            </a:spcAft>
          </a:pPr>
          <a:r>
            <a:rPr lang="ru-RU" sz="1600" kern="1200" dirty="0" smtClean="0"/>
            <a:t>4) вопросы о преобразовании муниципального образования, за исключением случаев, если требуется получение согласия населения муниципального образования, выраженного путем голосования либо на сходах граждан.</a:t>
          </a:r>
          <a:endParaRPr lang="ru-RU" sz="1600" kern="1200" dirty="0"/>
        </a:p>
      </dsp:txBody>
      <dsp:txXfrm>
        <a:off x="40278" y="4640334"/>
        <a:ext cx="8977719" cy="74455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2B4F82F-A092-4ECE-A1D4-FFA856BCC682}">
      <dsp:nvSpPr>
        <dsp:cNvPr id="0" name=""/>
        <dsp:cNvSpPr/>
      </dsp:nvSpPr>
      <dsp:spPr>
        <a:xfrm>
          <a:off x="0" y="628"/>
          <a:ext cx="9144000" cy="422136"/>
        </a:xfrm>
        <a:prstGeom prst="roundRect">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l" defTabSz="622300">
            <a:lnSpc>
              <a:spcPct val="90000"/>
            </a:lnSpc>
            <a:spcBef>
              <a:spcPct val="0"/>
            </a:spcBef>
            <a:spcAft>
              <a:spcPct val="35000"/>
            </a:spcAft>
          </a:pPr>
          <a:r>
            <a:rPr lang="ru-RU" sz="1400" kern="1200" dirty="0" smtClean="0"/>
            <a:t>местный референдум;</a:t>
          </a:r>
          <a:endParaRPr lang="ru-RU" sz="1400" kern="1200" dirty="0"/>
        </a:p>
      </dsp:txBody>
      <dsp:txXfrm>
        <a:off x="20607" y="21235"/>
        <a:ext cx="9102786" cy="380922"/>
      </dsp:txXfrm>
    </dsp:sp>
    <dsp:sp modelId="{8CAB4A83-E8F1-4E8F-A5A9-7DD2F41EFF90}">
      <dsp:nvSpPr>
        <dsp:cNvPr id="0" name=""/>
        <dsp:cNvSpPr/>
      </dsp:nvSpPr>
      <dsp:spPr>
        <a:xfrm>
          <a:off x="0" y="433790"/>
          <a:ext cx="9144000" cy="422136"/>
        </a:xfrm>
        <a:prstGeom prst="roundRect">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l" defTabSz="622300">
            <a:lnSpc>
              <a:spcPct val="90000"/>
            </a:lnSpc>
            <a:spcBef>
              <a:spcPct val="0"/>
            </a:spcBef>
            <a:spcAft>
              <a:spcPct val="35000"/>
            </a:spcAft>
          </a:pPr>
          <a:r>
            <a:rPr lang="ru-RU" sz="1400" kern="1200" dirty="0" smtClean="0"/>
            <a:t>выборы депутатов, членов выборного органа местного самоуправления, выборных должностных лиц местного самоуправления;</a:t>
          </a:r>
          <a:endParaRPr lang="ru-RU" sz="1400" kern="1200" dirty="0"/>
        </a:p>
      </dsp:txBody>
      <dsp:txXfrm>
        <a:off x="20607" y="454397"/>
        <a:ext cx="9102786" cy="380922"/>
      </dsp:txXfrm>
    </dsp:sp>
    <dsp:sp modelId="{9CAB713B-A22F-48AF-940B-581F32E27680}">
      <dsp:nvSpPr>
        <dsp:cNvPr id="0" name=""/>
        <dsp:cNvSpPr/>
      </dsp:nvSpPr>
      <dsp:spPr>
        <a:xfrm>
          <a:off x="0" y="866952"/>
          <a:ext cx="9144000" cy="422136"/>
        </a:xfrm>
        <a:prstGeom prst="roundRect">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l" defTabSz="622300">
            <a:lnSpc>
              <a:spcPct val="90000"/>
            </a:lnSpc>
            <a:spcBef>
              <a:spcPct val="0"/>
            </a:spcBef>
            <a:spcAft>
              <a:spcPct val="35000"/>
            </a:spcAft>
          </a:pPr>
          <a:r>
            <a:rPr lang="ru-RU" sz="1400" kern="1200" dirty="0" smtClean="0"/>
            <a:t>голосование по отзыву депутатов, членов выборного органа местного самоуправления, выборных должностных лиц местного самоуправления;</a:t>
          </a:r>
          <a:endParaRPr lang="ru-RU" sz="1400" kern="1200" dirty="0"/>
        </a:p>
      </dsp:txBody>
      <dsp:txXfrm>
        <a:off x="20607" y="887559"/>
        <a:ext cx="9102786" cy="380922"/>
      </dsp:txXfrm>
    </dsp:sp>
    <dsp:sp modelId="{FE3251C8-E0DE-41C5-A7B4-9CEFBC845923}">
      <dsp:nvSpPr>
        <dsp:cNvPr id="0" name=""/>
        <dsp:cNvSpPr/>
      </dsp:nvSpPr>
      <dsp:spPr>
        <a:xfrm>
          <a:off x="0" y="1300114"/>
          <a:ext cx="9144000" cy="422136"/>
        </a:xfrm>
        <a:prstGeom prst="roundRect">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l" defTabSz="622300">
            <a:lnSpc>
              <a:spcPct val="90000"/>
            </a:lnSpc>
            <a:spcBef>
              <a:spcPct val="0"/>
            </a:spcBef>
            <a:spcAft>
              <a:spcPct val="35000"/>
            </a:spcAft>
          </a:pPr>
          <a:r>
            <a:rPr lang="ru-RU" sz="1400" kern="1200" dirty="0" smtClean="0"/>
            <a:t>голосование по вопросам изменения границ муниципального образования, преобразования муниципального образования;</a:t>
          </a:r>
          <a:endParaRPr lang="ru-RU" sz="1400" kern="1200" dirty="0"/>
        </a:p>
      </dsp:txBody>
      <dsp:txXfrm>
        <a:off x="20607" y="1320721"/>
        <a:ext cx="9102786" cy="380922"/>
      </dsp:txXfrm>
    </dsp:sp>
    <dsp:sp modelId="{8484BF61-5019-480A-95B9-02587BB958D8}">
      <dsp:nvSpPr>
        <dsp:cNvPr id="0" name=""/>
        <dsp:cNvSpPr/>
      </dsp:nvSpPr>
      <dsp:spPr>
        <a:xfrm>
          <a:off x="0" y="1733276"/>
          <a:ext cx="9144000" cy="422136"/>
        </a:xfrm>
        <a:prstGeom prst="roundRect">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l" defTabSz="622300">
            <a:lnSpc>
              <a:spcPct val="90000"/>
            </a:lnSpc>
            <a:spcBef>
              <a:spcPct val="0"/>
            </a:spcBef>
            <a:spcAft>
              <a:spcPct val="35000"/>
            </a:spcAft>
          </a:pPr>
          <a:r>
            <a:rPr lang="ru-RU" sz="1400" kern="1200" dirty="0" smtClean="0"/>
            <a:t>сход граждан;</a:t>
          </a:r>
          <a:endParaRPr lang="ru-RU" sz="1400" kern="1200" dirty="0"/>
        </a:p>
      </dsp:txBody>
      <dsp:txXfrm>
        <a:off x="20607" y="1753883"/>
        <a:ext cx="9102786" cy="380922"/>
      </dsp:txXfrm>
    </dsp:sp>
    <dsp:sp modelId="{6B81C7BC-87A3-4E61-B4D3-3DABBC99AC13}">
      <dsp:nvSpPr>
        <dsp:cNvPr id="0" name=""/>
        <dsp:cNvSpPr/>
      </dsp:nvSpPr>
      <dsp:spPr>
        <a:xfrm>
          <a:off x="0" y="2166438"/>
          <a:ext cx="9144000" cy="422136"/>
        </a:xfrm>
        <a:prstGeom prst="roundRect">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l" defTabSz="622300">
            <a:lnSpc>
              <a:spcPct val="90000"/>
            </a:lnSpc>
            <a:spcBef>
              <a:spcPct val="0"/>
            </a:spcBef>
            <a:spcAft>
              <a:spcPct val="35000"/>
            </a:spcAft>
          </a:pPr>
          <a:r>
            <a:rPr lang="ru-RU" sz="1400" kern="1200" dirty="0" smtClean="0"/>
            <a:t>правотворческая инициатива граждан;</a:t>
          </a:r>
          <a:endParaRPr lang="ru-RU" sz="1400" kern="1200" dirty="0"/>
        </a:p>
      </dsp:txBody>
      <dsp:txXfrm>
        <a:off x="20607" y="2187045"/>
        <a:ext cx="9102786" cy="380922"/>
      </dsp:txXfrm>
    </dsp:sp>
    <dsp:sp modelId="{38A32B2A-E694-46F3-A00A-FD182C38A297}">
      <dsp:nvSpPr>
        <dsp:cNvPr id="0" name=""/>
        <dsp:cNvSpPr/>
      </dsp:nvSpPr>
      <dsp:spPr>
        <a:xfrm>
          <a:off x="0" y="2599600"/>
          <a:ext cx="9144000" cy="422136"/>
        </a:xfrm>
        <a:prstGeom prst="roundRect">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l" defTabSz="622300">
            <a:lnSpc>
              <a:spcPct val="90000"/>
            </a:lnSpc>
            <a:spcBef>
              <a:spcPct val="0"/>
            </a:spcBef>
            <a:spcAft>
              <a:spcPct val="35000"/>
            </a:spcAft>
          </a:pPr>
          <a:r>
            <a:rPr lang="ru-RU" sz="1400" kern="1200" dirty="0" smtClean="0"/>
            <a:t>территориальное общественное самоуправление;</a:t>
          </a:r>
          <a:endParaRPr lang="ru-RU" sz="1400" kern="1200" dirty="0"/>
        </a:p>
      </dsp:txBody>
      <dsp:txXfrm>
        <a:off x="20607" y="2620207"/>
        <a:ext cx="9102786" cy="380922"/>
      </dsp:txXfrm>
    </dsp:sp>
    <dsp:sp modelId="{FE4789B2-33F8-4C60-9AB1-29C693186081}">
      <dsp:nvSpPr>
        <dsp:cNvPr id="0" name=""/>
        <dsp:cNvSpPr/>
      </dsp:nvSpPr>
      <dsp:spPr>
        <a:xfrm>
          <a:off x="0" y="3032761"/>
          <a:ext cx="9144000" cy="422136"/>
        </a:xfrm>
        <a:prstGeom prst="roundRect">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l" defTabSz="622300">
            <a:lnSpc>
              <a:spcPct val="90000"/>
            </a:lnSpc>
            <a:spcBef>
              <a:spcPct val="0"/>
            </a:spcBef>
            <a:spcAft>
              <a:spcPct val="35000"/>
            </a:spcAft>
          </a:pPr>
          <a:r>
            <a:rPr lang="ru-RU" sz="1400" kern="1200" smtClean="0"/>
            <a:t>публичные слушания;</a:t>
          </a:r>
          <a:endParaRPr lang="ru-RU" sz="1400" kern="1200" dirty="0"/>
        </a:p>
      </dsp:txBody>
      <dsp:txXfrm>
        <a:off x="20607" y="3053368"/>
        <a:ext cx="9102786" cy="380922"/>
      </dsp:txXfrm>
    </dsp:sp>
    <dsp:sp modelId="{3210A76C-9BB4-43AE-98DA-8DB386F09CEB}">
      <dsp:nvSpPr>
        <dsp:cNvPr id="0" name=""/>
        <dsp:cNvSpPr/>
      </dsp:nvSpPr>
      <dsp:spPr>
        <a:xfrm>
          <a:off x="0" y="3465923"/>
          <a:ext cx="9144000" cy="422136"/>
        </a:xfrm>
        <a:prstGeom prst="roundRect">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l" defTabSz="622300">
            <a:lnSpc>
              <a:spcPct val="90000"/>
            </a:lnSpc>
            <a:spcBef>
              <a:spcPct val="0"/>
            </a:spcBef>
            <a:spcAft>
              <a:spcPct val="35000"/>
            </a:spcAft>
          </a:pPr>
          <a:r>
            <a:rPr lang="ru-RU" sz="1400" kern="1200" dirty="0" smtClean="0"/>
            <a:t>собрания граждан;</a:t>
          </a:r>
          <a:endParaRPr lang="ru-RU" sz="1400" kern="1200" dirty="0"/>
        </a:p>
      </dsp:txBody>
      <dsp:txXfrm>
        <a:off x="20607" y="3486530"/>
        <a:ext cx="9102786" cy="380922"/>
      </dsp:txXfrm>
    </dsp:sp>
    <dsp:sp modelId="{4FA5113D-8AF4-4804-8FB5-954C65B2EAC8}">
      <dsp:nvSpPr>
        <dsp:cNvPr id="0" name=""/>
        <dsp:cNvSpPr/>
      </dsp:nvSpPr>
      <dsp:spPr>
        <a:xfrm>
          <a:off x="0" y="3899085"/>
          <a:ext cx="9144000" cy="422136"/>
        </a:xfrm>
        <a:prstGeom prst="roundRect">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l" defTabSz="622300">
            <a:lnSpc>
              <a:spcPct val="90000"/>
            </a:lnSpc>
            <a:spcBef>
              <a:spcPct val="0"/>
            </a:spcBef>
            <a:spcAft>
              <a:spcPct val="35000"/>
            </a:spcAft>
          </a:pPr>
          <a:r>
            <a:rPr lang="ru-RU" sz="1400" kern="1200" dirty="0" smtClean="0"/>
            <a:t>конференция граждан (собрание делегатов);</a:t>
          </a:r>
          <a:endParaRPr lang="ru-RU" sz="1400" kern="1200" dirty="0"/>
        </a:p>
      </dsp:txBody>
      <dsp:txXfrm>
        <a:off x="20607" y="3919692"/>
        <a:ext cx="9102786" cy="380922"/>
      </dsp:txXfrm>
    </dsp:sp>
    <dsp:sp modelId="{A29A289A-2C0C-402C-908F-09588864C386}">
      <dsp:nvSpPr>
        <dsp:cNvPr id="0" name=""/>
        <dsp:cNvSpPr/>
      </dsp:nvSpPr>
      <dsp:spPr>
        <a:xfrm>
          <a:off x="0" y="4332247"/>
          <a:ext cx="9144000" cy="422136"/>
        </a:xfrm>
        <a:prstGeom prst="roundRect">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l" defTabSz="622300">
            <a:lnSpc>
              <a:spcPct val="90000"/>
            </a:lnSpc>
            <a:spcBef>
              <a:spcPct val="0"/>
            </a:spcBef>
            <a:spcAft>
              <a:spcPct val="35000"/>
            </a:spcAft>
          </a:pPr>
          <a:r>
            <a:rPr lang="ru-RU" sz="1400" kern="1200" dirty="0" smtClean="0"/>
            <a:t>опрос граждан;</a:t>
          </a:r>
          <a:endParaRPr lang="ru-RU" sz="1400" kern="1200" dirty="0"/>
        </a:p>
      </dsp:txBody>
      <dsp:txXfrm>
        <a:off x="20607" y="4352854"/>
        <a:ext cx="9102786" cy="380922"/>
      </dsp:txXfrm>
    </dsp:sp>
    <dsp:sp modelId="{9AE5ADF5-41FF-4A6D-BB28-EB745119F8FA}">
      <dsp:nvSpPr>
        <dsp:cNvPr id="0" name=""/>
        <dsp:cNvSpPr/>
      </dsp:nvSpPr>
      <dsp:spPr>
        <a:xfrm>
          <a:off x="0" y="4765409"/>
          <a:ext cx="9144000" cy="422136"/>
        </a:xfrm>
        <a:prstGeom prst="roundRect">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l" defTabSz="622300">
            <a:lnSpc>
              <a:spcPct val="90000"/>
            </a:lnSpc>
            <a:spcBef>
              <a:spcPct val="0"/>
            </a:spcBef>
            <a:spcAft>
              <a:spcPct val="35000"/>
            </a:spcAft>
          </a:pPr>
          <a:r>
            <a:rPr lang="ru-RU" sz="1400" kern="1200" dirty="0" smtClean="0"/>
            <a:t>обращения граждан в органы местного самоуправления муниципального образования;</a:t>
          </a:r>
          <a:endParaRPr lang="ru-RU" sz="1400" kern="1200" dirty="0"/>
        </a:p>
      </dsp:txBody>
      <dsp:txXfrm>
        <a:off x="20607" y="4786016"/>
        <a:ext cx="9102786" cy="380922"/>
      </dsp:txXfrm>
    </dsp:sp>
    <dsp:sp modelId="{0783D1D2-05E6-496F-B2E1-63585E5013F2}">
      <dsp:nvSpPr>
        <dsp:cNvPr id="0" name=""/>
        <dsp:cNvSpPr/>
      </dsp:nvSpPr>
      <dsp:spPr>
        <a:xfrm>
          <a:off x="0" y="5198571"/>
          <a:ext cx="9144000" cy="422136"/>
        </a:xfrm>
        <a:prstGeom prst="roundRect">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l" defTabSz="622300">
            <a:lnSpc>
              <a:spcPct val="90000"/>
            </a:lnSpc>
            <a:spcBef>
              <a:spcPct val="0"/>
            </a:spcBef>
            <a:spcAft>
              <a:spcPct val="35000"/>
            </a:spcAft>
          </a:pPr>
          <a:r>
            <a:rPr lang="ru-RU" sz="1400" kern="1200" dirty="0" smtClean="0"/>
            <a:t>иные формы, не противоречащие Конституции Российской Федерации, федеральным законам, законам субъекта Федерации.</a:t>
          </a:r>
          <a:endParaRPr lang="ru-RU" sz="1400" kern="1200" dirty="0"/>
        </a:p>
      </dsp:txBody>
      <dsp:txXfrm>
        <a:off x="20607" y="5219178"/>
        <a:ext cx="9102786" cy="380922"/>
      </dsp:txXfrm>
    </dsp:sp>
  </dsp:spTree>
</dsp:drawing>
</file>

<file path=ppt/diagrams/drawing3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4DEEEAE-6F06-4EF0-AC95-33948F305C15}">
      <dsp:nvSpPr>
        <dsp:cNvPr id="0" name=""/>
        <dsp:cNvSpPr/>
      </dsp:nvSpPr>
      <dsp:spPr>
        <a:xfrm>
          <a:off x="0" y="1525"/>
          <a:ext cx="9144000" cy="1091733"/>
        </a:xfrm>
        <a:prstGeom prst="roundRect">
          <a:avLst/>
        </a:prstGeom>
        <a:solidFill>
          <a:schemeClr val="lt1">
            <a:hueOff val="0"/>
            <a:satOff val="0"/>
            <a:lumOff val="0"/>
            <a:alphaOff val="0"/>
          </a:schemeClr>
        </a:solidFill>
        <a:ln w="12700" cap="flat" cmpd="sng" algn="ctr">
          <a:solidFill>
            <a:schemeClr val="accent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l" defTabSz="711200">
            <a:lnSpc>
              <a:spcPct val="90000"/>
            </a:lnSpc>
            <a:spcBef>
              <a:spcPct val="0"/>
            </a:spcBef>
            <a:spcAft>
              <a:spcPct val="35000"/>
            </a:spcAft>
          </a:pPr>
          <a:r>
            <a:rPr lang="ru-RU" sz="1600" kern="1200" dirty="0" smtClean="0"/>
            <a:t>Опрос граждан проводится на всей территории муниципального образования или на части его территории для выявления мнения населения и его учета при принятии решений органами местного самоуправления и должностными лицами местного самоуправления, а также органами государственной власти.</a:t>
          </a:r>
          <a:endParaRPr lang="ru-RU" sz="1600" kern="1200" dirty="0"/>
        </a:p>
      </dsp:txBody>
      <dsp:txXfrm>
        <a:off x="53294" y="54819"/>
        <a:ext cx="9037412" cy="985145"/>
      </dsp:txXfrm>
    </dsp:sp>
    <dsp:sp modelId="{F42CEAFE-EED5-443A-9727-BF3A4B6FC5E9}">
      <dsp:nvSpPr>
        <dsp:cNvPr id="0" name=""/>
        <dsp:cNvSpPr/>
      </dsp:nvSpPr>
      <dsp:spPr>
        <a:xfrm>
          <a:off x="0" y="1106969"/>
          <a:ext cx="9144000" cy="1091733"/>
        </a:xfrm>
        <a:prstGeom prst="roundRect">
          <a:avLst/>
        </a:prstGeom>
        <a:solidFill>
          <a:schemeClr val="lt1">
            <a:hueOff val="0"/>
            <a:satOff val="0"/>
            <a:lumOff val="0"/>
            <a:alphaOff val="0"/>
          </a:schemeClr>
        </a:solidFill>
        <a:ln w="12700" cap="flat" cmpd="sng" algn="ctr">
          <a:solidFill>
            <a:schemeClr val="accent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l" defTabSz="711200">
            <a:lnSpc>
              <a:spcPct val="90000"/>
            </a:lnSpc>
            <a:spcBef>
              <a:spcPct val="0"/>
            </a:spcBef>
            <a:spcAft>
              <a:spcPct val="35000"/>
            </a:spcAft>
          </a:pPr>
          <a:r>
            <a:rPr lang="ru-RU" sz="1600" kern="1200" dirty="0" smtClean="0"/>
            <a:t>Результаты опроса носят рекомендательный характер.</a:t>
          </a:r>
          <a:endParaRPr lang="ru-RU" sz="1600" kern="1200" dirty="0"/>
        </a:p>
      </dsp:txBody>
      <dsp:txXfrm>
        <a:off x="53294" y="1160263"/>
        <a:ext cx="9037412" cy="985145"/>
      </dsp:txXfrm>
    </dsp:sp>
    <dsp:sp modelId="{56CD4022-BE58-4DD8-A92C-3F0A51B79E76}">
      <dsp:nvSpPr>
        <dsp:cNvPr id="0" name=""/>
        <dsp:cNvSpPr/>
      </dsp:nvSpPr>
      <dsp:spPr>
        <a:xfrm>
          <a:off x="0" y="2212414"/>
          <a:ext cx="9144000" cy="1091733"/>
        </a:xfrm>
        <a:prstGeom prst="roundRect">
          <a:avLst/>
        </a:prstGeom>
        <a:solidFill>
          <a:schemeClr val="lt1">
            <a:hueOff val="0"/>
            <a:satOff val="0"/>
            <a:lumOff val="0"/>
            <a:alphaOff val="0"/>
          </a:schemeClr>
        </a:solidFill>
        <a:ln w="12700" cap="flat" cmpd="sng" algn="ctr">
          <a:solidFill>
            <a:schemeClr val="accent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l" defTabSz="711200">
            <a:lnSpc>
              <a:spcPct val="90000"/>
            </a:lnSpc>
            <a:spcBef>
              <a:spcPct val="0"/>
            </a:spcBef>
            <a:spcAft>
              <a:spcPct val="35000"/>
            </a:spcAft>
          </a:pPr>
          <a:r>
            <a:rPr lang="ru-RU" sz="1600" kern="1200" dirty="0" smtClean="0"/>
            <a:t>В опросе граждан имеют право участвовать жители муниципального образования, обладающие избирательным правом.</a:t>
          </a:r>
          <a:endParaRPr lang="ru-RU" sz="1600" kern="1200" dirty="0"/>
        </a:p>
      </dsp:txBody>
      <dsp:txXfrm>
        <a:off x="53294" y="2265708"/>
        <a:ext cx="9037412" cy="985145"/>
      </dsp:txXfrm>
    </dsp:sp>
    <dsp:sp modelId="{A45104E3-9049-4790-8605-38D68B19BD8D}">
      <dsp:nvSpPr>
        <dsp:cNvPr id="0" name=""/>
        <dsp:cNvSpPr/>
      </dsp:nvSpPr>
      <dsp:spPr>
        <a:xfrm>
          <a:off x="0" y="3317858"/>
          <a:ext cx="9144000" cy="1091733"/>
        </a:xfrm>
        <a:prstGeom prst="roundRect">
          <a:avLst/>
        </a:prstGeom>
        <a:solidFill>
          <a:schemeClr val="lt1">
            <a:hueOff val="0"/>
            <a:satOff val="0"/>
            <a:lumOff val="0"/>
            <a:alphaOff val="0"/>
          </a:schemeClr>
        </a:solidFill>
        <a:ln w="12700" cap="flat" cmpd="sng" algn="ctr">
          <a:solidFill>
            <a:schemeClr val="accent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l" defTabSz="711200">
            <a:lnSpc>
              <a:spcPct val="90000"/>
            </a:lnSpc>
            <a:spcBef>
              <a:spcPct val="0"/>
            </a:spcBef>
            <a:spcAft>
              <a:spcPct val="35000"/>
            </a:spcAft>
          </a:pPr>
          <a:r>
            <a:rPr lang="ru-RU" sz="1600" kern="1200" dirty="0" smtClean="0"/>
            <a:t>Порядок назначения и проведения опроса граждан определяется уставом муниципального образования и (или) нормативными правовыми актами представительного органа муниципального образования в соответствии с законом субъекта РФ.</a:t>
          </a:r>
          <a:endParaRPr lang="ru-RU" sz="1600" kern="1200" dirty="0"/>
        </a:p>
      </dsp:txBody>
      <dsp:txXfrm>
        <a:off x="53294" y="3371152"/>
        <a:ext cx="9037412" cy="985145"/>
      </dsp:txXfrm>
    </dsp:sp>
    <dsp:sp modelId="{164CFBAB-DFAE-46BB-8A28-51C37A03231F}">
      <dsp:nvSpPr>
        <dsp:cNvPr id="0" name=""/>
        <dsp:cNvSpPr/>
      </dsp:nvSpPr>
      <dsp:spPr>
        <a:xfrm>
          <a:off x="0" y="4423302"/>
          <a:ext cx="9144000" cy="1091733"/>
        </a:xfrm>
        <a:prstGeom prst="roundRect">
          <a:avLst/>
        </a:prstGeom>
        <a:solidFill>
          <a:schemeClr val="lt1">
            <a:hueOff val="0"/>
            <a:satOff val="0"/>
            <a:lumOff val="0"/>
            <a:alphaOff val="0"/>
          </a:schemeClr>
        </a:solidFill>
        <a:ln w="12700" cap="flat" cmpd="sng" algn="ctr">
          <a:solidFill>
            <a:schemeClr val="accent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l" defTabSz="711200">
            <a:lnSpc>
              <a:spcPct val="90000"/>
            </a:lnSpc>
            <a:spcBef>
              <a:spcPct val="0"/>
            </a:spcBef>
            <a:spcAft>
              <a:spcPct val="35000"/>
            </a:spcAft>
          </a:pPr>
          <a:r>
            <a:rPr lang="ru-RU" sz="1600" kern="1200" dirty="0" smtClean="0"/>
            <a:t>Жители муниципального образования должны быть проинформированы о проведении опроса граждан не менее чем за 10 дней до его проведения.</a:t>
          </a:r>
        </a:p>
      </dsp:txBody>
      <dsp:txXfrm>
        <a:off x="53294" y="4476596"/>
        <a:ext cx="9037412" cy="985145"/>
      </dsp:txXfrm>
    </dsp:sp>
  </dsp:spTree>
</dsp:drawing>
</file>

<file path=ppt/diagrams/drawing3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31610CA-B7B3-4A5B-A736-61F1A1888968}">
      <dsp:nvSpPr>
        <dsp:cNvPr id="0" name=""/>
        <dsp:cNvSpPr/>
      </dsp:nvSpPr>
      <dsp:spPr>
        <a:xfrm rot="16200000">
          <a:off x="-1169312" y="1170412"/>
          <a:ext cx="5200650" cy="2859825"/>
        </a:xfrm>
        <a:prstGeom prst="flowChartManualOperation">
          <a:avLst/>
        </a:prstGeom>
        <a:solidFill>
          <a:schemeClr val="lt1">
            <a:hueOff val="0"/>
            <a:satOff val="0"/>
            <a:lumOff val="0"/>
            <a:alphaOff val="0"/>
          </a:schemeClr>
        </a:solidFill>
        <a:ln w="12700" cap="flat" cmpd="sng" algn="ctr">
          <a:solidFill>
            <a:schemeClr val="accent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0" rIns="115073" bIns="0" numCol="1" spcCol="1270" anchor="ctr" anchorCtr="0">
          <a:noAutofit/>
        </a:bodyPr>
        <a:lstStyle/>
        <a:p>
          <a:pPr lvl="0" algn="ctr" defTabSz="800100">
            <a:lnSpc>
              <a:spcPct val="90000"/>
            </a:lnSpc>
            <a:spcBef>
              <a:spcPct val="0"/>
            </a:spcBef>
            <a:spcAft>
              <a:spcPct val="35000"/>
            </a:spcAft>
          </a:pPr>
          <a:r>
            <a:rPr lang="ru-RU" sz="1800" kern="1200" dirty="0" smtClean="0"/>
            <a:t>Граждане имеют право на </a:t>
          </a:r>
          <a:r>
            <a:rPr lang="ru-RU" sz="1800" b="1" kern="1200" dirty="0" smtClean="0"/>
            <a:t>индивидуальные и коллективные обращения </a:t>
          </a:r>
          <a:r>
            <a:rPr lang="ru-RU" sz="1800" kern="1200" dirty="0" smtClean="0"/>
            <a:t>в органы местного самоуправления.</a:t>
          </a:r>
          <a:endParaRPr lang="ru-RU" sz="1800" kern="1200" dirty="0"/>
        </a:p>
      </dsp:txBody>
      <dsp:txXfrm rot="5400000">
        <a:off x="1100" y="1040130"/>
        <a:ext cx="2859825" cy="3120390"/>
      </dsp:txXfrm>
    </dsp:sp>
    <dsp:sp modelId="{B91E0C19-111E-4574-8541-792A7E400DFB}">
      <dsp:nvSpPr>
        <dsp:cNvPr id="0" name=""/>
        <dsp:cNvSpPr/>
      </dsp:nvSpPr>
      <dsp:spPr>
        <a:xfrm rot="16200000">
          <a:off x="1904999" y="1170412"/>
          <a:ext cx="5200650" cy="2859825"/>
        </a:xfrm>
        <a:prstGeom prst="flowChartManualOperation">
          <a:avLst/>
        </a:prstGeom>
        <a:solidFill>
          <a:schemeClr val="lt1">
            <a:hueOff val="0"/>
            <a:satOff val="0"/>
            <a:lumOff val="0"/>
            <a:alphaOff val="0"/>
          </a:schemeClr>
        </a:solidFill>
        <a:ln w="12700" cap="flat" cmpd="sng" algn="ctr">
          <a:solidFill>
            <a:schemeClr val="accent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0" rIns="115073" bIns="0" numCol="1" spcCol="1270" anchor="ctr" anchorCtr="0">
          <a:noAutofit/>
        </a:bodyPr>
        <a:lstStyle/>
        <a:p>
          <a:pPr lvl="0" algn="ctr" defTabSz="800100">
            <a:lnSpc>
              <a:spcPct val="90000"/>
            </a:lnSpc>
            <a:spcBef>
              <a:spcPct val="0"/>
            </a:spcBef>
            <a:spcAft>
              <a:spcPct val="35000"/>
            </a:spcAft>
          </a:pPr>
          <a:r>
            <a:rPr lang="ru-RU" sz="1800" kern="1200" dirty="0" smtClean="0"/>
            <a:t>Обращения граждан подлежат рассмотрению в порядке и сроки, установленные Федеральным законом от 2 мая 2006 года N 59-ФЗ "О порядке рассмотрения обращений граждан Российской Федерации".</a:t>
          </a:r>
          <a:endParaRPr lang="ru-RU" sz="1800" kern="1200" dirty="0"/>
        </a:p>
      </dsp:txBody>
      <dsp:txXfrm rot="5400000">
        <a:off x="3075411" y="1040130"/>
        <a:ext cx="2859825" cy="3120390"/>
      </dsp:txXfrm>
    </dsp:sp>
    <dsp:sp modelId="{5C8B9A62-476D-4AD0-AFC2-67A5B9CC0AD2}">
      <dsp:nvSpPr>
        <dsp:cNvPr id="0" name=""/>
        <dsp:cNvSpPr/>
      </dsp:nvSpPr>
      <dsp:spPr>
        <a:xfrm rot="16200000">
          <a:off x="4979312" y="1170412"/>
          <a:ext cx="5200650" cy="2859825"/>
        </a:xfrm>
        <a:prstGeom prst="flowChartManualOperation">
          <a:avLst/>
        </a:prstGeom>
        <a:solidFill>
          <a:schemeClr val="lt1">
            <a:hueOff val="0"/>
            <a:satOff val="0"/>
            <a:lumOff val="0"/>
            <a:alphaOff val="0"/>
          </a:schemeClr>
        </a:solidFill>
        <a:ln w="12700" cap="flat" cmpd="sng" algn="ctr">
          <a:solidFill>
            <a:schemeClr val="accent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0" rIns="115073" bIns="0" numCol="1" spcCol="1270" anchor="ctr" anchorCtr="0">
          <a:noAutofit/>
        </a:bodyPr>
        <a:lstStyle/>
        <a:p>
          <a:pPr lvl="0" algn="ctr" defTabSz="800100">
            <a:lnSpc>
              <a:spcPct val="90000"/>
            </a:lnSpc>
            <a:spcBef>
              <a:spcPct val="0"/>
            </a:spcBef>
            <a:spcAft>
              <a:spcPct val="35000"/>
            </a:spcAft>
          </a:pPr>
          <a:r>
            <a:rPr lang="ru-RU" sz="1800" kern="1200" dirty="0" smtClean="0"/>
            <a:t>За нарушение порядка и сроков рассмотрения обращений граждан должностные лица местного самоуправления несут ответственность в соответствии с законодательством Российской Федерации.</a:t>
          </a:r>
          <a:endParaRPr lang="ru-RU" sz="1800" kern="1200" dirty="0"/>
        </a:p>
      </dsp:txBody>
      <dsp:txXfrm rot="5400000">
        <a:off x="6149724" y="1040130"/>
        <a:ext cx="2859825" cy="312039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48CF716-4416-4D0B-A281-973DE3E04B0C}">
      <dsp:nvSpPr>
        <dsp:cNvPr id="0" name=""/>
        <dsp:cNvSpPr/>
      </dsp:nvSpPr>
      <dsp:spPr>
        <a:xfrm>
          <a:off x="1098" y="64395"/>
          <a:ext cx="4285778" cy="4475406"/>
        </a:xfrm>
        <a:prstGeom prst="rect">
          <a:avLst/>
        </a:prstGeom>
        <a:solidFill>
          <a:schemeClr val="lt1">
            <a:hueOff val="0"/>
            <a:satOff val="0"/>
            <a:lumOff val="0"/>
            <a:alphaOff val="0"/>
          </a:schemeClr>
        </a:solidFill>
        <a:ln w="12700" cap="flat" cmpd="sng" algn="ctr">
          <a:solidFill>
            <a:schemeClr val="accent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ru-RU" sz="2300" b="1" kern="1200" dirty="0" smtClean="0"/>
            <a:t>Референдум</a:t>
          </a:r>
          <a:r>
            <a:rPr lang="ru-RU" sz="2300" kern="1200" dirty="0" smtClean="0"/>
            <a:t> - это форма прямого волеизъявления граждан Российской Федерации по наиболее важным вопросам государственного и местного значения в целях принятия решений, осуществляемого посредством голосования граждан Российской Федерации, обладающих правом на участие в референдуме. </a:t>
          </a:r>
          <a:endParaRPr lang="ru-RU" sz="2300" kern="1200" dirty="0"/>
        </a:p>
      </dsp:txBody>
      <dsp:txXfrm>
        <a:off x="1098" y="64395"/>
        <a:ext cx="4285778" cy="4475406"/>
      </dsp:txXfrm>
    </dsp:sp>
    <dsp:sp modelId="{189F1701-96A5-492B-9A38-D24544939F30}">
      <dsp:nvSpPr>
        <dsp:cNvPr id="0" name=""/>
        <dsp:cNvSpPr/>
      </dsp:nvSpPr>
      <dsp:spPr>
        <a:xfrm>
          <a:off x="4715454" y="77278"/>
          <a:ext cx="4285778" cy="4449640"/>
        </a:xfrm>
        <a:prstGeom prst="rect">
          <a:avLst/>
        </a:prstGeom>
        <a:solidFill>
          <a:schemeClr val="lt1">
            <a:hueOff val="0"/>
            <a:satOff val="0"/>
            <a:lumOff val="0"/>
            <a:alphaOff val="0"/>
          </a:schemeClr>
        </a:solidFill>
        <a:ln w="12700" cap="flat" cmpd="sng" algn="ctr">
          <a:solidFill>
            <a:schemeClr val="accent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ru-RU" sz="2300" b="1" kern="1200" dirty="0" smtClean="0"/>
            <a:t>Местный референдум </a:t>
          </a:r>
          <a:r>
            <a:rPr lang="ru-RU" sz="2300" kern="1200" dirty="0" smtClean="0"/>
            <a:t>- </a:t>
          </a:r>
          <a:r>
            <a:rPr lang="ru-RU" altLang="ru-RU" sz="2300" kern="1200" dirty="0" smtClean="0">
              <a:ea typeface="Calibri" panose="020F0502020204030204" pitchFamily="34" charset="0"/>
              <a:cs typeface="Arial" panose="020B0604020202020204" pitchFamily="34" charset="0"/>
            </a:rPr>
            <a:t>референдум, проводимый в соответствии с Конституцией РФ, настоящим ФЗ, иными федеральными </a:t>
          </a:r>
          <a:r>
            <a:rPr lang="ru-RU" altLang="ru-RU" sz="2300" kern="1200" dirty="0" smtClean="0">
              <a:ea typeface="Calibri" panose="020F0502020204030204" pitchFamily="34" charset="0"/>
              <a:cs typeface="Times New Roman" panose="02020603050405020304" pitchFamily="18" charset="0"/>
            </a:rPr>
            <a:t>законами</a:t>
          </a:r>
          <a:r>
            <a:rPr lang="ru-RU" altLang="ru-RU" sz="2300" kern="1200" dirty="0" smtClean="0">
              <a:ea typeface="Calibri" panose="020F0502020204030204" pitchFamily="34" charset="0"/>
              <a:cs typeface="Arial" panose="020B0604020202020204" pitchFamily="34" charset="0"/>
            </a:rPr>
            <a:t>, конституцией (уставом), законом субъекта РФ, уставом муниципального образования среди обладающих правом на участие в референдуме граждан РФ, место жительства которых расположено в границах муниципального образования.</a:t>
          </a:r>
          <a:r>
            <a:rPr lang="ru-RU" sz="2300" kern="1200" dirty="0" smtClean="0"/>
            <a:t> </a:t>
          </a:r>
          <a:endParaRPr lang="ru-RU" sz="2300" kern="1200" dirty="0"/>
        </a:p>
      </dsp:txBody>
      <dsp:txXfrm>
        <a:off x="4715454" y="77278"/>
        <a:ext cx="4285778" cy="4449640"/>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86E08E4-FC1A-492D-8315-9E4F34DBFB57}">
      <dsp:nvSpPr>
        <dsp:cNvPr id="0" name=""/>
        <dsp:cNvSpPr/>
      </dsp:nvSpPr>
      <dsp:spPr>
        <a:xfrm rot="16200000">
          <a:off x="-2101545" y="2105173"/>
          <a:ext cx="5643561" cy="1433214"/>
        </a:xfrm>
        <a:prstGeom prst="flowChartManualOperation">
          <a:avLst/>
        </a:prstGeom>
        <a:solidFill>
          <a:schemeClr val="lt1">
            <a:hueOff val="0"/>
            <a:satOff val="0"/>
            <a:lumOff val="0"/>
            <a:alphaOff val="0"/>
          </a:schemeClr>
        </a:solidFill>
        <a:ln w="12700" cap="flat" cmpd="sng" algn="ctr">
          <a:solidFill>
            <a:schemeClr val="accent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0" tIns="0" rIns="127000" bIns="0" numCol="1" spcCol="1270" anchor="ctr" anchorCtr="0">
          <a:noAutofit/>
        </a:bodyPr>
        <a:lstStyle/>
        <a:p>
          <a:pPr lvl="0" algn="ctr" defTabSz="889000">
            <a:lnSpc>
              <a:spcPct val="90000"/>
            </a:lnSpc>
            <a:spcBef>
              <a:spcPct val="0"/>
            </a:spcBef>
            <a:spcAft>
              <a:spcPct val="35000"/>
            </a:spcAft>
          </a:pPr>
          <a:r>
            <a:rPr lang="ru-RU" sz="2000" kern="1200" dirty="0" smtClean="0"/>
            <a:t>Проводится в целях решения </a:t>
          </a:r>
          <a:r>
            <a:rPr lang="ru-RU" sz="2000" b="1" i="1" kern="1200" dirty="0" smtClean="0"/>
            <a:t>непосредственно населением </a:t>
          </a:r>
          <a:r>
            <a:rPr lang="ru-RU" sz="2000" kern="1200" dirty="0" smtClean="0"/>
            <a:t>вопросов местного значения.</a:t>
          </a:r>
          <a:endParaRPr lang="ru-RU" sz="2000" kern="1200" dirty="0"/>
        </a:p>
      </dsp:txBody>
      <dsp:txXfrm rot="5400000">
        <a:off x="3628" y="1128712"/>
        <a:ext cx="1433214" cy="3386137"/>
      </dsp:txXfrm>
    </dsp:sp>
    <dsp:sp modelId="{B52015B3-FA89-4725-9811-A0E9B3485B56}">
      <dsp:nvSpPr>
        <dsp:cNvPr id="0" name=""/>
        <dsp:cNvSpPr/>
      </dsp:nvSpPr>
      <dsp:spPr>
        <a:xfrm rot="16200000">
          <a:off x="-560839" y="2105173"/>
          <a:ext cx="5643561" cy="1433214"/>
        </a:xfrm>
        <a:prstGeom prst="flowChartManualOperation">
          <a:avLst/>
        </a:prstGeom>
        <a:solidFill>
          <a:schemeClr val="lt1">
            <a:hueOff val="0"/>
            <a:satOff val="0"/>
            <a:lumOff val="0"/>
            <a:alphaOff val="0"/>
          </a:schemeClr>
        </a:solidFill>
        <a:ln w="12700" cap="flat" cmpd="sng" algn="ctr">
          <a:solidFill>
            <a:schemeClr val="accent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0" tIns="0" rIns="127000" bIns="0" numCol="1" spcCol="1270" anchor="ctr" anchorCtr="0">
          <a:noAutofit/>
        </a:bodyPr>
        <a:lstStyle/>
        <a:p>
          <a:pPr lvl="0" algn="ctr" defTabSz="889000">
            <a:lnSpc>
              <a:spcPct val="90000"/>
            </a:lnSpc>
            <a:spcBef>
              <a:spcPct val="0"/>
            </a:spcBef>
            <a:spcAft>
              <a:spcPct val="35000"/>
            </a:spcAft>
          </a:pPr>
          <a:r>
            <a:rPr lang="ru-RU" sz="2000" kern="1200" dirty="0" smtClean="0"/>
            <a:t>Местный референдум может проводиться на </a:t>
          </a:r>
          <a:r>
            <a:rPr lang="ru-RU" sz="2000" b="1" i="1" kern="1200" dirty="0" smtClean="0"/>
            <a:t>всей территории </a:t>
          </a:r>
          <a:r>
            <a:rPr lang="ru-RU" sz="2000" kern="1200" dirty="0" smtClean="0"/>
            <a:t>муниципального образования.</a:t>
          </a:r>
          <a:endParaRPr lang="ru-RU" sz="2000" kern="1200" dirty="0"/>
        </a:p>
      </dsp:txBody>
      <dsp:txXfrm rot="5400000">
        <a:off x="1544334" y="1128712"/>
        <a:ext cx="1433214" cy="3386137"/>
      </dsp:txXfrm>
    </dsp:sp>
    <dsp:sp modelId="{51FE5745-7A54-4346-B2BC-DB7920911735}">
      <dsp:nvSpPr>
        <dsp:cNvPr id="0" name=""/>
        <dsp:cNvSpPr/>
      </dsp:nvSpPr>
      <dsp:spPr>
        <a:xfrm rot="16200000">
          <a:off x="979866" y="2105173"/>
          <a:ext cx="5643561" cy="1433214"/>
        </a:xfrm>
        <a:prstGeom prst="flowChartManualOperation">
          <a:avLst/>
        </a:prstGeom>
        <a:solidFill>
          <a:schemeClr val="lt1">
            <a:hueOff val="0"/>
            <a:satOff val="0"/>
            <a:lumOff val="0"/>
            <a:alphaOff val="0"/>
          </a:schemeClr>
        </a:solidFill>
        <a:ln w="12700" cap="flat" cmpd="sng" algn="ctr">
          <a:solidFill>
            <a:schemeClr val="accent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0" tIns="0" rIns="127000" bIns="0" numCol="1" spcCol="1270" anchor="ctr" anchorCtr="0">
          <a:noAutofit/>
        </a:bodyPr>
        <a:lstStyle/>
        <a:p>
          <a:pPr lvl="0" algn="ctr" defTabSz="889000">
            <a:lnSpc>
              <a:spcPct val="90000"/>
            </a:lnSpc>
            <a:spcBef>
              <a:spcPct val="0"/>
            </a:spcBef>
            <a:spcAft>
              <a:spcPct val="35000"/>
            </a:spcAft>
          </a:pPr>
          <a:r>
            <a:rPr lang="ru-RU" sz="2000" kern="1200" dirty="0" smtClean="0"/>
            <a:t>В местном референдуме имеют право участвовать </a:t>
          </a:r>
          <a:r>
            <a:rPr lang="ru-RU" sz="2000" b="1" i="1" kern="1200" dirty="0" smtClean="0"/>
            <a:t>граждане </a:t>
          </a:r>
          <a:r>
            <a:rPr lang="ru-RU" sz="2000" kern="1200" dirty="0" smtClean="0"/>
            <a:t>Российской Федерации, место жительства которых </a:t>
          </a:r>
          <a:r>
            <a:rPr lang="ru-RU" sz="2000" b="1" i="1" kern="1200" dirty="0" smtClean="0"/>
            <a:t>расположено в границах </a:t>
          </a:r>
          <a:r>
            <a:rPr lang="ru-RU" sz="2000" kern="1200" dirty="0" smtClean="0"/>
            <a:t>муниципального образования. </a:t>
          </a:r>
        </a:p>
      </dsp:txBody>
      <dsp:txXfrm rot="5400000">
        <a:off x="3085039" y="1128712"/>
        <a:ext cx="1433214" cy="3386137"/>
      </dsp:txXfrm>
    </dsp:sp>
    <dsp:sp modelId="{BE5B312E-D897-471F-A4FE-66E6F93FD33E}">
      <dsp:nvSpPr>
        <dsp:cNvPr id="0" name=""/>
        <dsp:cNvSpPr/>
      </dsp:nvSpPr>
      <dsp:spPr>
        <a:xfrm rot="16200000">
          <a:off x="2520571" y="2105173"/>
          <a:ext cx="5643561" cy="1433214"/>
        </a:xfrm>
        <a:prstGeom prst="flowChartManualOperation">
          <a:avLst/>
        </a:prstGeom>
        <a:solidFill>
          <a:schemeClr val="lt1">
            <a:hueOff val="0"/>
            <a:satOff val="0"/>
            <a:lumOff val="0"/>
            <a:alphaOff val="0"/>
          </a:schemeClr>
        </a:solidFill>
        <a:ln w="12700" cap="flat" cmpd="sng" algn="ctr">
          <a:solidFill>
            <a:schemeClr val="accent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0" tIns="0" rIns="127000" bIns="0" numCol="1" spcCol="1270" anchor="ctr" anchorCtr="0">
          <a:noAutofit/>
        </a:bodyPr>
        <a:lstStyle/>
        <a:p>
          <a:pPr lvl="0" algn="ctr" defTabSz="889000">
            <a:lnSpc>
              <a:spcPct val="90000"/>
            </a:lnSpc>
            <a:spcBef>
              <a:spcPct val="0"/>
            </a:spcBef>
            <a:spcAft>
              <a:spcPct val="35000"/>
            </a:spcAft>
          </a:pPr>
          <a:r>
            <a:rPr lang="ru-RU" sz="2000" kern="1200" dirty="0" smtClean="0"/>
            <a:t>Граждане Российской Федерации участвуют в местном референдуме на основе </a:t>
          </a:r>
          <a:r>
            <a:rPr lang="ru-RU" sz="2000" b="1" i="1" kern="1200" dirty="0" smtClean="0"/>
            <a:t>всеобщего равного и прямого </a:t>
          </a:r>
          <a:r>
            <a:rPr lang="ru-RU" sz="2000" kern="1200" dirty="0" smtClean="0"/>
            <a:t>волеизъявления при </a:t>
          </a:r>
          <a:r>
            <a:rPr lang="ru-RU" sz="2000" b="1" i="1" kern="1200" dirty="0" smtClean="0"/>
            <a:t>тайном голосовании</a:t>
          </a:r>
          <a:r>
            <a:rPr lang="ru-RU" sz="2000" kern="1200" dirty="0" smtClean="0"/>
            <a:t>.</a:t>
          </a:r>
          <a:endParaRPr lang="ru-RU" sz="2000" kern="1200" dirty="0"/>
        </a:p>
      </dsp:txBody>
      <dsp:txXfrm rot="5400000">
        <a:off x="4625744" y="1128712"/>
        <a:ext cx="1433214" cy="3386137"/>
      </dsp:txXfrm>
    </dsp:sp>
    <dsp:sp modelId="{375B69B5-ED67-47D8-A6B3-F0380DE81565}">
      <dsp:nvSpPr>
        <dsp:cNvPr id="0" name=""/>
        <dsp:cNvSpPr/>
      </dsp:nvSpPr>
      <dsp:spPr>
        <a:xfrm rot="16200000">
          <a:off x="4061277" y="2105173"/>
          <a:ext cx="5643561" cy="1433214"/>
        </a:xfrm>
        <a:prstGeom prst="flowChartManualOperation">
          <a:avLst/>
        </a:prstGeom>
        <a:solidFill>
          <a:schemeClr val="lt1">
            <a:hueOff val="0"/>
            <a:satOff val="0"/>
            <a:lumOff val="0"/>
            <a:alphaOff val="0"/>
          </a:schemeClr>
        </a:solidFill>
        <a:ln w="12700" cap="flat" cmpd="sng" algn="ctr">
          <a:solidFill>
            <a:schemeClr val="accent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0" tIns="0" rIns="127000" bIns="0" numCol="1" spcCol="1270" anchor="ctr" anchorCtr="0">
          <a:noAutofit/>
        </a:bodyPr>
        <a:lstStyle/>
        <a:p>
          <a:pPr lvl="0" algn="ctr" defTabSz="889000">
            <a:lnSpc>
              <a:spcPct val="90000"/>
            </a:lnSpc>
            <a:spcBef>
              <a:spcPct val="0"/>
            </a:spcBef>
            <a:spcAft>
              <a:spcPct val="35000"/>
            </a:spcAft>
          </a:pPr>
          <a:r>
            <a:rPr lang="ru-RU" sz="2000" kern="1200" dirty="0" smtClean="0"/>
            <a:t>Решение, принятое на референдуме, является </a:t>
          </a:r>
          <a:r>
            <a:rPr lang="ru-RU" sz="2000" b="1" i="1" kern="1200" dirty="0" smtClean="0"/>
            <a:t>обязательным и не нуждается в дополнительном утверждении</a:t>
          </a:r>
          <a:r>
            <a:rPr lang="ru-RU" sz="2000" kern="1200" dirty="0" smtClean="0"/>
            <a:t>.</a:t>
          </a:r>
          <a:endParaRPr lang="ru-RU" sz="2000" kern="1200" dirty="0"/>
        </a:p>
      </dsp:txBody>
      <dsp:txXfrm rot="5400000">
        <a:off x="6166450" y="1128712"/>
        <a:ext cx="1433214" cy="3386137"/>
      </dsp:txXfrm>
    </dsp:sp>
    <dsp:sp modelId="{51E838F1-0CD3-4F45-9569-947A1539BFB1}">
      <dsp:nvSpPr>
        <dsp:cNvPr id="0" name=""/>
        <dsp:cNvSpPr/>
      </dsp:nvSpPr>
      <dsp:spPr>
        <a:xfrm rot="16200000">
          <a:off x="5601983" y="2105173"/>
          <a:ext cx="5643561" cy="1433214"/>
        </a:xfrm>
        <a:prstGeom prst="flowChartManualOperation">
          <a:avLst/>
        </a:prstGeom>
        <a:solidFill>
          <a:schemeClr val="lt1">
            <a:hueOff val="0"/>
            <a:satOff val="0"/>
            <a:lumOff val="0"/>
            <a:alphaOff val="0"/>
          </a:schemeClr>
        </a:solidFill>
        <a:ln w="12700" cap="flat" cmpd="sng" algn="ctr">
          <a:solidFill>
            <a:schemeClr val="accent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0" rIns="114300" bIns="0" numCol="1" spcCol="1270" anchor="ctr" anchorCtr="0">
          <a:noAutofit/>
        </a:bodyPr>
        <a:lstStyle/>
        <a:p>
          <a:pPr lvl="0" algn="ctr" defTabSz="800100">
            <a:lnSpc>
              <a:spcPct val="90000"/>
            </a:lnSpc>
            <a:spcBef>
              <a:spcPct val="0"/>
            </a:spcBef>
            <a:spcAft>
              <a:spcPct val="35000"/>
            </a:spcAft>
          </a:pPr>
          <a:r>
            <a:rPr lang="ru-RU" sz="1800" kern="1200" dirty="0" smtClean="0"/>
            <a:t>Решение, принятое на местном референдуме, </a:t>
          </a:r>
          <a:r>
            <a:rPr lang="ru-RU" sz="1800" b="1" i="1" kern="1200" dirty="0" smtClean="0"/>
            <a:t>действует на территории </a:t>
          </a:r>
          <a:r>
            <a:rPr lang="ru-RU" sz="1800" kern="1200" dirty="0" smtClean="0"/>
            <a:t>соответствующего муниципального образования.</a:t>
          </a:r>
          <a:endParaRPr lang="ru-RU" sz="1800" kern="1200" dirty="0"/>
        </a:p>
      </dsp:txBody>
      <dsp:txXfrm rot="5400000">
        <a:off x="7707156" y="1128712"/>
        <a:ext cx="1433214" cy="3386137"/>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DAC2F16-A17C-4C33-AA85-9860F976E0CE}">
      <dsp:nvSpPr>
        <dsp:cNvPr id="0" name=""/>
        <dsp:cNvSpPr/>
      </dsp:nvSpPr>
      <dsp:spPr>
        <a:xfrm>
          <a:off x="-70396" y="156623"/>
          <a:ext cx="5424487" cy="5424487"/>
        </a:xfrm>
        <a:prstGeom prst="pie">
          <a:avLst>
            <a:gd name="adj1" fmla="val 5400000"/>
            <a:gd name="adj2" fmla="val 1620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F3FFD2E6-DB9D-4578-AD10-D52C4CA60812}">
      <dsp:nvSpPr>
        <dsp:cNvPr id="0" name=""/>
        <dsp:cNvSpPr/>
      </dsp:nvSpPr>
      <dsp:spPr>
        <a:xfrm>
          <a:off x="1371504" y="113625"/>
          <a:ext cx="7632126" cy="5560099"/>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ru-RU" sz="1800" kern="1200" dirty="0" smtClean="0"/>
            <a:t>На местный референдум могут быть вынесены </a:t>
          </a:r>
          <a:r>
            <a:rPr lang="ru-RU" sz="1800" b="1" i="1" kern="1200" dirty="0" smtClean="0"/>
            <a:t>только вопросы местного значения</a:t>
          </a:r>
          <a:r>
            <a:rPr lang="ru-RU" sz="1800" kern="1200" dirty="0" smtClean="0"/>
            <a:t>.</a:t>
          </a:r>
          <a:endParaRPr lang="ru-RU" sz="1800" kern="1200" dirty="0"/>
        </a:p>
      </dsp:txBody>
      <dsp:txXfrm>
        <a:off x="1371504" y="113625"/>
        <a:ext cx="7632126" cy="1181521"/>
      </dsp:txXfrm>
    </dsp:sp>
    <dsp:sp modelId="{FEC1A303-343A-4530-8D89-97D634E903EA}">
      <dsp:nvSpPr>
        <dsp:cNvPr id="0" name=""/>
        <dsp:cNvSpPr/>
      </dsp:nvSpPr>
      <dsp:spPr>
        <a:xfrm>
          <a:off x="386074" y="1277322"/>
          <a:ext cx="4000559" cy="4000559"/>
        </a:xfrm>
        <a:prstGeom prst="pie">
          <a:avLst>
            <a:gd name="adj1" fmla="val 5400000"/>
            <a:gd name="adj2" fmla="val 1620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8426F02D-75CC-4BF5-AF9E-6CC765622982}">
      <dsp:nvSpPr>
        <dsp:cNvPr id="0" name=""/>
        <dsp:cNvSpPr/>
      </dsp:nvSpPr>
      <dsp:spPr>
        <a:xfrm>
          <a:off x="1402229" y="1262720"/>
          <a:ext cx="6833651" cy="4055526"/>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ru-RU" sz="1800" kern="1200" dirty="0" smtClean="0"/>
            <a:t>Федеральным законом, конституцией (уставом), законом субъекта Российской Федерации, уставом муниципального образования </a:t>
          </a:r>
          <a:r>
            <a:rPr lang="ru-RU" sz="1800" b="1" i="1" kern="1200" dirty="0" smtClean="0"/>
            <a:t>могут быть определены вопросы, подлежащие обязательному вынесению</a:t>
          </a:r>
          <a:r>
            <a:rPr lang="ru-RU" sz="1800" kern="1200" dirty="0" smtClean="0"/>
            <a:t> на местный референдум.</a:t>
          </a:r>
        </a:p>
      </dsp:txBody>
      <dsp:txXfrm>
        <a:off x="1402229" y="1262720"/>
        <a:ext cx="6833651" cy="1168541"/>
      </dsp:txXfrm>
    </dsp:sp>
    <dsp:sp modelId="{8D3B62C9-CD4C-4145-974E-C4A01F0147C6}">
      <dsp:nvSpPr>
        <dsp:cNvPr id="0" name=""/>
        <dsp:cNvSpPr/>
      </dsp:nvSpPr>
      <dsp:spPr>
        <a:xfrm>
          <a:off x="1098038" y="2430025"/>
          <a:ext cx="2576631" cy="2576631"/>
        </a:xfrm>
        <a:prstGeom prst="pie">
          <a:avLst>
            <a:gd name="adj1" fmla="val 5400000"/>
            <a:gd name="adj2" fmla="val 1620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607F0623-363C-42BB-A2CA-32031DAB27C6}">
      <dsp:nvSpPr>
        <dsp:cNvPr id="0" name=""/>
        <dsp:cNvSpPr/>
      </dsp:nvSpPr>
      <dsp:spPr>
        <a:xfrm>
          <a:off x="2066919" y="2434689"/>
          <a:ext cx="6967437" cy="2567304"/>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ru-RU" sz="1800" kern="1200" dirty="0" smtClean="0"/>
            <a:t>Вопросы референдума </a:t>
          </a:r>
          <a:r>
            <a:rPr lang="ru-RU" sz="1800" b="1" i="1" kern="1200" dirty="0" smtClean="0"/>
            <a:t>не должны ограничивать или отменять общепризнанные права и свободы </a:t>
          </a:r>
          <a:r>
            <a:rPr lang="ru-RU" sz="1800" kern="1200" dirty="0" smtClean="0"/>
            <a:t>человека и гражданина, конституционные гарантии реализации таких прав и свобод.</a:t>
          </a:r>
        </a:p>
      </dsp:txBody>
      <dsp:txXfrm>
        <a:off x="2066919" y="2434689"/>
        <a:ext cx="6967437" cy="1148530"/>
      </dsp:txXfrm>
    </dsp:sp>
    <dsp:sp modelId="{958B166F-9CA3-403F-99DB-95A5FE7E0D54}">
      <dsp:nvSpPr>
        <dsp:cNvPr id="0" name=""/>
        <dsp:cNvSpPr/>
      </dsp:nvSpPr>
      <dsp:spPr>
        <a:xfrm>
          <a:off x="1810002" y="3582729"/>
          <a:ext cx="1152703" cy="1152703"/>
        </a:xfrm>
        <a:prstGeom prst="pie">
          <a:avLst>
            <a:gd name="adj1" fmla="val 5400000"/>
            <a:gd name="adj2" fmla="val 1620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2DBE2FE3-14B3-4AC3-9405-36DA103E662E}">
      <dsp:nvSpPr>
        <dsp:cNvPr id="0" name=""/>
        <dsp:cNvSpPr/>
      </dsp:nvSpPr>
      <dsp:spPr>
        <a:xfrm>
          <a:off x="2386353" y="3582729"/>
          <a:ext cx="6328568" cy="1152703"/>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ru-RU" sz="1800" kern="1200" dirty="0" smtClean="0"/>
            <a:t>Вопросы местного референдума </a:t>
          </a:r>
          <a:r>
            <a:rPr lang="ru-RU" sz="1800" b="1" i="1" kern="1200" dirty="0" smtClean="0"/>
            <a:t>не должны противоречить законодательству</a:t>
          </a:r>
          <a:r>
            <a:rPr lang="ru-RU" sz="1800" kern="1200" dirty="0" smtClean="0"/>
            <a:t> РФ, законодательству соответствующего субъекта РФ.</a:t>
          </a:r>
          <a:endParaRPr lang="ru-RU" sz="1800" kern="1200" dirty="0"/>
        </a:p>
      </dsp:txBody>
      <dsp:txXfrm>
        <a:off x="2386353" y="3582729"/>
        <a:ext cx="6328568" cy="1152703"/>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BFE482D-6E3D-42FB-BF69-5A9786B98304}">
      <dsp:nvSpPr>
        <dsp:cNvPr id="0" name=""/>
        <dsp:cNvSpPr/>
      </dsp:nvSpPr>
      <dsp:spPr>
        <a:xfrm>
          <a:off x="0" y="1714"/>
          <a:ext cx="9144000" cy="1379955"/>
        </a:xfrm>
        <a:prstGeom prst="roundRect">
          <a:avLst/>
        </a:prstGeom>
        <a:solidFill>
          <a:schemeClr val="lt1">
            <a:hueOff val="0"/>
            <a:satOff val="0"/>
            <a:lumOff val="0"/>
            <a:alphaOff val="0"/>
          </a:schemeClr>
        </a:solidFill>
        <a:ln w="12700" cap="flat" cmpd="sng" algn="ctr">
          <a:solidFill>
            <a:schemeClr val="accent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a:lnSpc>
              <a:spcPct val="90000"/>
            </a:lnSpc>
            <a:spcBef>
              <a:spcPct val="0"/>
            </a:spcBef>
            <a:spcAft>
              <a:spcPct val="35000"/>
            </a:spcAft>
          </a:pPr>
          <a:r>
            <a:rPr lang="ru-RU" sz="1800" kern="1200" dirty="0" smtClean="0"/>
            <a:t>а) </a:t>
          </a:r>
          <a:r>
            <a:rPr lang="ru-RU" sz="1800" b="1" i="1" kern="1200" dirty="0" smtClean="0"/>
            <a:t>о досрочном прекращении или продлении срока полномочий </a:t>
          </a:r>
          <a:r>
            <a:rPr lang="ru-RU" sz="1800" kern="1200" dirty="0" smtClean="0"/>
            <a:t>органов государственной власти субъекта РФ, органов местного самоуправления, о </a:t>
          </a:r>
          <a:r>
            <a:rPr lang="ru-RU" sz="1800" b="1" i="1" kern="1200" dirty="0" smtClean="0"/>
            <a:t>приостановлении осуществления ими своих </a:t>
          </a:r>
          <a:r>
            <a:rPr lang="ru-RU" sz="1800" kern="1200" dirty="0" smtClean="0"/>
            <a:t>полномочий, а также </a:t>
          </a:r>
          <a:r>
            <a:rPr lang="ru-RU" sz="1800" b="1" i="1" kern="1200" dirty="0" smtClean="0"/>
            <a:t>о проведении досрочных выборов</a:t>
          </a:r>
          <a:r>
            <a:rPr lang="ru-RU" sz="1800" kern="1200" dirty="0" smtClean="0"/>
            <a:t> в органы государственной власти субъекта РФ, органы местного самоуправления либо об отсрочке указанных выборов;</a:t>
          </a:r>
          <a:endParaRPr lang="ru-RU" sz="1800" kern="1200" dirty="0"/>
        </a:p>
      </dsp:txBody>
      <dsp:txXfrm>
        <a:off x="67364" y="69078"/>
        <a:ext cx="9009272" cy="1245227"/>
      </dsp:txXfrm>
    </dsp:sp>
    <dsp:sp modelId="{CF4FADC9-C690-4C45-941B-148FA5B8325B}">
      <dsp:nvSpPr>
        <dsp:cNvPr id="0" name=""/>
        <dsp:cNvSpPr/>
      </dsp:nvSpPr>
      <dsp:spPr>
        <a:xfrm>
          <a:off x="0" y="1391022"/>
          <a:ext cx="9144000" cy="1002955"/>
        </a:xfrm>
        <a:prstGeom prst="roundRect">
          <a:avLst/>
        </a:prstGeom>
        <a:solidFill>
          <a:schemeClr val="lt1">
            <a:hueOff val="0"/>
            <a:satOff val="0"/>
            <a:lumOff val="0"/>
            <a:alphaOff val="0"/>
          </a:schemeClr>
        </a:solidFill>
        <a:ln w="12700" cap="flat" cmpd="sng" algn="ctr">
          <a:solidFill>
            <a:schemeClr val="accent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a:lnSpc>
              <a:spcPct val="90000"/>
            </a:lnSpc>
            <a:spcBef>
              <a:spcPct val="0"/>
            </a:spcBef>
            <a:spcAft>
              <a:spcPct val="35000"/>
            </a:spcAft>
          </a:pPr>
          <a:r>
            <a:rPr lang="ru-RU" sz="1800" kern="1200" dirty="0" smtClean="0"/>
            <a:t>б) </a:t>
          </a:r>
          <a:r>
            <a:rPr lang="ru-RU" sz="1800" b="1" i="1" kern="1200" dirty="0" smtClean="0"/>
            <a:t>о персональном составе </a:t>
          </a:r>
          <a:r>
            <a:rPr lang="ru-RU" sz="1800" kern="1200" dirty="0" smtClean="0"/>
            <a:t>органов государственной власти субъекта Российской Федерации, органов местного самоуправления;</a:t>
          </a:r>
          <a:endParaRPr lang="ru-RU" sz="1800" kern="1200" dirty="0"/>
        </a:p>
      </dsp:txBody>
      <dsp:txXfrm>
        <a:off x="48960" y="1439982"/>
        <a:ext cx="9046080" cy="905035"/>
      </dsp:txXfrm>
    </dsp:sp>
    <dsp:sp modelId="{2717823E-70D3-46C5-B67B-A8E3B56974FB}">
      <dsp:nvSpPr>
        <dsp:cNvPr id="0" name=""/>
        <dsp:cNvSpPr/>
      </dsp:nvSpPr>
      <dsp:spPr>
        <a:xfrm>
          <a:off x="0" y="2403328"/>
          <a:ext cx="9144000" cy="1002955"/>
        </a:xfrm>
        <a:prstGeom prst="roundRect">
          <a:avLst/>
        </a:prstGeom>
        <a:solidFill>
          <a:schemeClr val="lt1">
            <a:hueOff val="0"/>
            <a:satOff val="0"/>
            <a:lumOff val="0"/>
            <a:alphaOff val="0"/>
          </a:schemeClr>
        </a:solidFill>
        <a:ln w="12700" cap="flat" cmpd="sng" algn="ctr">
          <a:solidFill>
            <a:schemeClr val="accent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a:lnSpc>
              <a:spcPct val="90000"/>
            </a:lnSpc>
            <a:spcBef>
              <a:spcPct val="0"/>
            </a:spcBef>
            <a:spcAft>
              <a:spcPct val="35000"/>
            </a:spcAft>
          </a:pPr>
          <a:r>
            <a:rPr lang="ru-RU" sz="1800" kern="1200" dirty="0" smtClean="0"/>
            <a:t>в) </a:t>
          </a:r>
          <a:r>
            <a:rPr lang="ru-RU" sz="1800" b="1" i="1" kern="1200" dirty="0" smtClean="0"/>
            <a:t>об избрании депутатов и должностных лиц</a:t>
          </a:r>
          <a:r>
            <a:rPr lang="ru-RU" sz="1800" kern="1200" dirty="0" smtClean="0"/>
            <a:t>, об утверждении, о назначении на должность и об освобождении от должности должностных лиц, а также о даче согласия на их назначение на должность и освобождение от должности;</a:t>
          </a:r>
          <a:endParaRPr lang="ru-RU" sz="1800" kern="1200" dirty="0"/>
        </a:p>
      </dsp:txBody>
      <dsp:txXfrm>
        <a:off x="48960" y="2452288"/>
        <a:ext cx="9046080" cy="905035"/>
      </dsp:txXfrm>
    </dsp:sp>
    <dsp:sp modelId="{A8BAB7F8-CF31-4BA8-85B9-AE7F09B2D519}">
      <dsp:nvSpPr>
        <dsp:cNvPr id="0" name=""/>
        <dsp:cNvSpPr/>
      </dsp:nvSpPr>
      <dsp:spPr>
        <a:xfrm>
          <a:off x="0" y="3415635"/>
          <a:ext cx="9144000" cy="1002955"/>
        </a:xfrm>
        <a:prstGeom prst="roundRect">
          <a:avLst/>
        </a:prstGeom>
        <a:solidFill>
          <a:schemeClr val="lt1">
            <a:hueOff val="0"/>
            <a:satOff val="0"/>
            <a:lumOff val="0"/>
            <a:alphaOff val="0"/>
          </a:schemeClr>
        </a:solidFill>
        <a:ln w="12700" cap="flat" cmpd="sng" algn="ctr">
          <a:solidFill>
            <a:schemeClr val="accent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a:lnSpc>
              <a:spcPct val="90000"/>
            </a:lnSpc>
            <a:spcBef>
              <a:spcPct val="0"/>
            </a:spcBef>
            <a:spcAft>
              <a:spcPct val="35000"/>
            </a:spcAft>
          </a:pPr>
          <a:r>
            <a:rPr lang="ru-RU" sz="1800" kern="1200" dirty="0" smtClean="0"/>
            <a:t>г) </a:t>
          </a:r>
          <a:r>
            <a:rPr lang="ru-RU" sz="1800" b="1" i="1" kern="1200" dirty="0" smtClean="0"/>
            <a:t>о принятии или об изменении соответствующего бюджета</a:t>
          </a:r>
          <a:r>
            <a:rPr lang="ru-RU" sz="1800" kern="1200" dirty="0" smtClean="0"/>
            <a:t>, исполнении и изменении финансовых обязательств субъекта Российской Федерации, муниципального образования;</a:t>
          </a:r>
          <a:endParaRPr lang="ru-RU" sz="1800" kern="1200" dirty="0"/>
        </a:p>
      </dsp:txBody>
      <dsp:txXfrm>
        <a:off x="48960" y="3464595"/>
        <a:ext cx="9046080" cy="905035"/>
      </dsp:txXfrm>
    </dsp:sp>
    <dsp:sp modelId="{60BBB450-2893-4359-93FA-4C93A4422EE5}">
      <dsp:nvSpPr>
        <dsp:cNvPr id="0" name=""/>
        <dsp:cNvSpPr/>
      </dsp:nvSpPr>
      <dsp:spPr>
        <a:xfrm>
          <a:off x="0" y="4427942"/>
          <a:ext cx="9144000" cy="1002955"/>
        </a:xfrm>
        <a:prstGeom prst="roundRect">
          <a:avLst/>
        </a:prstGeom>
        <a:solidFill>
          <a:schemeClr val="lt1">
            <a:hueOff val="0"/>
            <a:satOff val="0"/>
            <a:lumOff val="0"/>
            <a:alphaOff val="0"/>
          </a:schemeClr>
        </a:solidFill>
        <a:ln w="12700" cap="flat" cmpd="sng" algn="ctr">
          <a:solidFill>
            <a:schemeClr val="accent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a:lnSpc>
              <a:spcPct val="90000"/>
            </a:lnSpc>
            <a:spcBef>
              <a:spcPct val="0"/>
            </a:spcBef>
            <a:spcAft>
              <a:spcPct val="35000"/>
            </a:spcAft>
          </a:pPr>
          <a:r>
            <a:rPr lang="ru-RU" sz="1800" kern="1200" dirty="0" smtClean="0"/>
            <a:t>д) </a:t>
          </a:r>
          <a:r>
            <a:rPr lang="ru-RU" sz="1800" b="1" i="1" kern="1200" dirty="0" smtClean="0"/>
            <a:t>о принятии чрезвычайных и срочных мер </a:t>
          </a:r>
          <a:r>
            <a:rPr lang="ru-RU" sz="1800" kern="1200" dirty="0" smtClean="0"/>
            <a:t>по обеспечению здоровья и безопасности населения.</a:t>
          </a:r>
          <a:endParaRPr lang="ru-RU" sz="1800" kern="1200" dirty="0"/>
        </a:p>
      </dsp:txBody>
      <dsp:txXfrm>
        <a:off x="48960" y="4476902"/>
        <a:ext cx="9046080" cy="905035"/>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7855CFD-44D9-4449-86E5-DF7B7AE49337}">
      <dsp:nvSpPr>
        <dsp:cNvPr id="0" name=""/>
        <dsp:cNvSpPr/>
      </dsp:nvSpPr>
      <dsp:spPr>
        <a:xfrm>
          <a:off x="0" y="144341"/>
          <a:ext cx="2748834" cy="2216379"/>
        </a:xfrm>
        <a:prstGeom prst="rect">
          <a:avLst/>
        </a:prstGeom>
        <a:solidFill>
          <a:schemeClr val="lt1">
            <a:hueOff val="0"/>
            <a:satOff val="0"/>
            <a:lumOff val="0"/>
            <a:alphaOff val="0"/>
          </a:schemeClr>
        </a:solidFill>
        <a:ln w="12700" cap="flat" cmpd="sng" algn="ctr">
          <a:solidFill>
            <a:schemeClr val="accent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ru-RU" sz="1400" kern="1200" dirty="0" smtClean="0"/>
            <a:t>Референдум не назначается и не проводится </a:t>
          </a:r>
          <a:r>
            <a:rPr lang="ru-RU" sz="1400" b="1" i="1" kern="1200" dirty="0" smtClean="0"/>
            <a:t>в условиях военного или чрезвычайного положения</a:t>
          </a:r>
          <a:r>
            <a:rPr lang="ru-RU" sz="1400" kern="1200" dirty="0" smtClean="0"/>
            <a:t>, введенного на территории РФ либо на территории, на которой предполагается проводить референдум, или на части этой территории, а также в течение трех месяцев после отмены военного или чрезвычайного положения.</a:t>
          </a:r>
          <a:endParaRPr lang="ru-RU" sz="1400" kern="1200" dirty="0"/>
        </a:p>
      </dsp:txBody>
      <dsp:txXfrm>
        <a:off x="0" y="144341"/>
        <a:ext cx="2748834" cy="2216379"/>
      </dsp:txXfrm>
    </dsp:sp>
    <dsp:sp modelId="{9B4C6B3D-1856-48D1-A0FB-220AC1C0A5A5}">
      <dsp:nvSpPr>
        <dsp:cNvPr id="0" name=""/>
        <dsp:cNvSpPr/>
      </dsp:nvSpPr>
      <dsp:spPr>
        <a:xfrm>
          <a:off x="3025696" y="0"/>
          <a:ext cx="2748834" cy="2464434"/>
        </a:xfrm>
        <a:prstGeom prst="rect">
          <a:avLst/>
        </a:prstGeom>
        <a:solidFill>
          <a:schemeClr val="lt1">
            <a:hueOff val="0"/>
            <a:satOff val="0"/>
            <a:lumOff val="0"/>
            <a:alphaOff val="0"/>
          </a:schemeClr>
        </a:solidFill>
        <a:ln w="12700" cap="flat" cmpd="sng" algn="ctr">
          <a:solidFill>
            <a:schemeClr val="accent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ru-RU" sz="1400" kern="1200" dirty="0" smtClean="0"/>
            <a:t>Орган  местного самоуправления, уполномоченный принимать решение о назначении референдума, вправе отказать в назначении референдума </a:t>
          </a:r>
          <a:r>
            <a:rPr lang="ru-RU" sz="1400" b="1" i="1" kern="1200" dirty="0" smtClean="0"/>
            <a:t>только в случае нарушения</a:t>
          </a:r>
          <a:r>
            <a:rPr lang="ru-RU" sz="1400" kern="1200" dirty="0" smtClean="0"/>
            <a:t> при выдвижении инициативы проведения референдума нормативных правовых актов, регулирующих подготовку и проведение соответствующего референдума.</a:t>
          </a:r>
          <a:endParaRPr lang="ru-RU" sz="1400" kern="1200" dirty="0"/>
        </a:p>
      </dsp:txBody>
      <dsp:txXfrm>
        <a:off x="3025696" y="0"/>
        <a:ext cx="2748834" cy="2464434"/>
      </dsp:txXfrm>
    </dsp:sp>
    <dsp:sp modelId="{22B50F76-FC6B-497E-AB4A-9112792FFAE5}">
      <dsp:nvSpPr>
        <dsp:cNvPr id="0" name=""/>
        <dsp:cNvSpPr/>
      </dsp:nvSpPr>
      <dsp:spPr>
        <a:xfrm>
          <a:off x="6021679" y="0"/>
          <a:ext cx="2748834" cy="2696260"/>
        </a:xfrm>
        <a:prstGeom prst="rect">
          <a:avLst/>
        </a:prstGeom>
        <a:solidFill>
          <a:schemeClr val="lt1">
            <a:hueOff val="0"/>
            <a:satOff val="0"/>
            <a:lumOff val="0"/>
            <a:alphaOff val="0"/>
          </a:schemeClr>
        </a:solidFill>
        <a:ln w="12700" cap="flat" cmpd="sng" algn="ctr">
          <a:solidFill>
            <a:schemeClr val="accent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ru-RU" sz="1400" kern="1200" dirty="0" smtClean="0"/>
            <a:t>Законом субъекта РФ, уставом МО может быть установлен </a:t>
          </a:r>
          <a:r>
            <a:rPr lang="ru-RU" sz="1400" b="1" i="1" kern="1200" dirty="0" smtClean="0"/>
            <a:t>срок</a:t>
          </a:r>
          <a:r>
            <a:rPr lang="ru-RU" sz="1400" kern="1200" dirty="0" smtClean="0"/>
            <a:t>, в течение которого местный референдум </a:t>
          </a:r>
          <a:r>
            <a:rPr lang="ru-RU" sz="1400" b="1" i="1" kern="1200" dirty="0" smtClean="0"/>
            <a:t>с такой же по смыслу формулировкой вопроса не проводятся</a:t>
          </a:r>
          <a:r>
            <a:rPr lang="ru-RU" sz="1400" kern="1200" dirty="0" smtClean="0"/>
            <a:t>. Указанный срок не может превышать </a:t>
          </a:r>
          <a:r>
            <a:rPr lang="ru-RU" sz="1400" b="1" i="1" kern="1200" dirty="0" smtClean="0"/>
            <a:t>два года со дня официального опубликования результатов референдума</a:t>
          </a:r>
          <a:r>
            <a:rPr lang="ru-RU" sz="1400" kern="1200" dirty="0" smtClean="0"/>
            <a:t>.</a:t>
          </a:r>
        </a:p>
      </dsp:txBody>
      <dsp:txXfrm>
        <a:off x="6021679" y="0"/>
        <a:ext cx="2748834" cy="2696260"/>
      </dsp:txXfrm>
    </dsp:sp>
    <dsp:sp modelId="{07CBA940-5925-4D0A-974C-DA23F91ECFB5}">
      <dsp:nvSpPr>
        <dsp:cNvPr id="0" name=""/>
        <dsp:cNvSpPr/>
      </dsp:nvSpPr>
      <dsp:spPr>
        <a:xfrm>
          <a:off x="814190" y="3336507"/>
          <a:ext cx="2748834" cy="1649300"/>
        </a:xfrm>
        <a:prstGeom prst="rect">
          <a:avLst/>
        </a:prstGeom>
        <a:solidFill>
          <a:schemeClr val="lt1">
            <a:hueOff val="0"/>
            <a:satOff val="0"/>
            <a:lumOff val="0"/>
            <a:alphaOff val="0"/>
          </a:schemeClr>
        </a:solidFill>
        <a:ln w="12700" cap="flat" cmpd="sng" algn="ctr">
          <a:solidFill>
            <a:schemeClr val="accent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ru-RU" sz="1400" kern="1200" dirty="0" smtClean="0"/>
            <a:t>Установление иных обстоятельств, исключающих назначение и проведение референдума, не допускается.</a:t>
          </a:r>
        </a:p>
      </dsp:txBody>
      <dsp:txXfrm>
        <a:off x="814190" y="3336507"/>
        <a:ext cx="2748834" cy="1649300"/>
      </dsp:txXfrm>
    </dsp:sp>
    <dsp:sp modelId="{8BE9C127-E1F3-467D-88A4-D184017003A3}">
      <dsp:nvSpPr>
        <dsp:cNvPr id="0" name=""/>
        <dsp:cNvSpPr/>
      </dsp:nvSpPr>
      <dsp:spPr>
        <a:xfrm>
          <a:off x="3837908" y="3296990"/>
          <a:ext cx="4144170" cy="1728335"/>
        </a:xfrm>
        <a:prstGeom prst="rect">
          <a:avLst/>
        </a:prstGeom>
        <a:solidFill>
          <a:schemeClr val="lt1">
            <a:hueOff val="0"/>
            <a:satOff val="0"/>
            <a:lumOff val="0"/>
            <a:alphaOff val="0"/>
          </a:schemeClr>
        </a:solidFill>
        <a:ln w="12700" cap="flat" cmpd="sng" algn="ctr">
          <a:solidFill>
            <a:schemeClr val="accent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ru-RU" sz="1400" kern="1200" dirty="0" smtClean="0"/>
            <a:t>Принятие органом государственной власти, иным государственным органом, органом местного самоуправления </a:t>
          </a:r>
          <a:r>
            <a:rPr lang="ru-RU" sz="1400" b="1" i="1" kern="1200" dirty="0" smtClean="0"/>
            <a:t>решения по существу вопроса</a:t>
          </a:r>
          <a:r>
            <a:rPr lang="ru-RU" sz="1400" kern="1200" dirty="0" smtClean="0"/>
            <a:t>, который может быть вынесен на референдум, </a:t>
          </a:r>
          <a:r>
            <a:rPr lang="ru-RU" sz="1400" b="1" i="1" kern="1200" dirty="0" smtClean="0"/>
            <a:t>не является обстоятельством, исключающим возможность проведения референдума</a:t>
          </a:r>
          <a:r>
            <a:rPr lang="ru-RU" sz="1400" kern="1200" dirty="0" smtClean="0"/>
            <a:t> по данному вопросу.</a:t>
          </a:r>
          <a:endParaRPr lang="ru-RU" sz="1400" kern="1200" dirty="0"/>
        </a:p>
      </dsp:txBody>
      <dsp:txXfrm>
        <a:off x="3837908" y="3296990"/>
        <a:ext cx="4144170" cy="1728335"/>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2F4E85F-6111-4AF2-ABC4-DA19F8AB753F}">
      <dsp:nvSpPr>
        <dsp:cNvPr id="0" name=""/>
        <dsp:cNvSpPr/>
      </dsp:nvSpPr>
      <dsp:spPr>
        <a:xfrm>
          <a:off x="3657599" y="272671"/>
          <a:ext cx="5486400" cy="1572929"/>
        </a:xfrm>
        <a:prstGeom prst="rightArrow">
          <a:avLst>
            <a:gd name="adj1" fmla="val 75000"/>
            <a:gd name="adj2" fmla="val 50000"/>
          </a:avLst>
        </a:prstGeom>
        <a:solidFill>
          <a:schemeClr val="lt1">
            <a:alpha val="90000"/>
            <a:tint val="40000"/>
            <a:hueOff val="0"/>
            <a:satOff val="0"/>
            <a:lumOff val="0"/>
            <a:alphaOff val="0"/>
          </a:schemeClr>
        </a:solidFill>
        <a:ln w="12700" cap="flat" cmpd="sng" algn="ctr">
          <a:solidFill>
            <a:schemeClr val="accent2">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1430" tIns="11430" rIns="11430" bIns="11430" numCol="1" spcCol="1270" anchor="t" anchorCtr="0">
          <a:noAutofit/>
        </a:bodyPr>
        <a:lstStyle/>
        <a:p>
          <a:pPr marL="171450" lvl="1" indent="-171450" algn="l" defTabSz="800100">
            <a:lnSpc>
              <a:spcPct val="90000"/>
            </a:lnSpc>
            <a:spcBef>
              <a:spcPct val="0"/>
            </a:spcBef>
            <a:spcAft>
              <a:spcPct val="15000"/>
            </a:spcAft>
            <a:buChar char="••"/>
          </a:pPr>
          <a:r>
            <a:rPr lang="ru-RU" sz="1800" b="0" i="0" kern="1200" dirty="0" smtClean="0"/>
            <a:t>сбор подписей в поддержку данной инициативы, количество которых устанавливается законом субъекта РФ и не может превышать 5 процентов от числа участников референдума, зарегистрированных на территории муниципального образования в соответствии с федеральным законом.</a:t>
          </a:r>
          <a:endParaRPr lang="ru-RU" sz="1800" kern="1200" dirty="0"/>
        </a:p>
      </dsp:txBody>
      <dsp:txXfrm>
        <a:off x="3657599" y="469287"/>
        <a:ext cx="4896552" cy="1179697"/>
      </dsp:txXfrm>
    </dsp:sp>
    <dsp:sp modelId="{014828D4-DC6A-40EE-9B3A-E912F5B11B32}">
      <dsp:nvSpPr>
        <dsp:cNvPr id="0" name=""/>
        <dsp:cNvSpPr/>
      </dsp:nvSpPr>
      <dsp:spPr>
        <a:xfrm>
          <a:off x="0" y="1970"/>
          <a:ext cx="3657600" cy="1572929"/>
        </a:xfrm>
        <a:prstGeom prst="roundRect">
          <a:avLst/>
        </a:prstGeom>
        <a:solidFill>
          <a:schemeClr val="lt1">
            <a:hueOff val="0"/>
            <a:satOff val="0"/>
            <a:lumOff val="0"/>
            <a:alphaOff val="0"/>
          </a:schemeClr>
        </a:solidFill>
        <a:ln w="12700" cap="flat" cmpd="sng" algn="ctr">
          <a:solidFill>
            <a:schemeClr val="accent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34290" rIns="68580" bIns="34290" numCol="1" spcCol="1270" anchor="ctr" anchorCtr="0">
          <a:noAutofit/>
        </a:bodyPr>
        <a:lstStyle/>
        <a:p>
          <a:pPr lvl="0" algn="ctr" defTabSz="800100">
            <a:lnSpc>
              <a:spcPct val="90000"/>
            </a:lnSpc>
            <a:spcBef>
              <a:spcPct val="0"/>
            </a:spcBef>
            <a:spcAft>
              <a:spcPct val="35000"/>
            </a:spcAft>
          </a:pPr>
          <a:r>
            <a:rPr lang="ru-RU" sz="1800" kern="1200" dirty="0" smtClean="0"/>
            <a:t>1) по инициативе, выдвинутой </a:t>
          </a:r>
          <a:r>
            <a:rPr lang="ru-RU" sz="1800" b="1" i="1" kern="1200" dirty="0" smtClean="0"/>
            <a:t>гражданами Российской Федерации</a:t>
          </a:r>
          <a:r>
            <a:rPr lang="ru-RU" sz="1800" kern="1200" dirty="0" smtClean="0"/>
            <a:t>, имеющими право на участие в местном референдуме;</a:t>
          </a:r>
          <a:endParaRPr lang="ru-RU" sz="1800" kern="1200" dirty="0"/>
        </a:p>
      </dsp:txBody>
      <dsp:txXfrm>
        <a:off x="76784" y="78754"/>
        <a:ext cx="3504032" cy="1419361"/>
      </dsp:txXfrm>
    </dsp:sp>
    <dsp:sp modelId="{EF8DF4A2-29E1-47F2-AD96-D7750D64B7DA}">
      <dsp:nvSpPr>
        <dsp:cNvPr id="0" name=""/>
        <dsp:cNvSpPr/>
      </dsp:nvSpPr>
      <dsp:spPr>
        <a:xfrm>
          <a:off x="4241594" y="1842109"/>
          <a:ext cx="4902398" cy="1572929"/>
        </a:xfrm>
        <a:prstGeom prst="rightArrow">
          <a:avLst>
            <a:gd name="adj1" fmla="val 75000"/>
            <a:gd name="adj2" fmla="val 50000"/>
          </a:avLst>
        </a:prstGeom>
        <a:solidFill>
          <a:schemeClr val="lt1">
            <a:alpha val="90000"/>
            <a:tint val="40000"/>
            <a:hueOff val="0"/>
            <a:satOff val="0"/>
            <a:lumOff val="0"/>
            <a:alphaOff val="0"/>
          </a:schemeClr>
        </a:solidFill>
        <a:ln w="12700" cap="flat" cmpd="sng" algn="ctr">
          <a:solidFill>
            <a:schemeClr val="accent2">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1430" tIns="11430" rIns="11430" bIns="11430" numCol="1" spcCol="1270" anchor="t" anchorCtr="0">
          <a:noAutofit/>
        </a:bodyPr>
        <a:lstStyle/>
        <a:p>
          <a:pPr marL="171450" lvl="1" indent="-171450" algn="l" defTabSz="800100">
            <a:lnSpc>
              <a:spcPct val="90000"/>
            </a:lnSpc>
            <a:spcBef>
              <a:spcPct val="0"/>
            </a:spcBef>
            <a:spcAft>
              <a:spcPct val="15000"/>
            </a:spcAft>
            <a:buChar char="••"/>
          </a:pPr>
          <a:r>
            <a:rPr lang="ru-RU" sz="1800" b="0" i="0" kern="1200" dirty="0" smtClean="0"/>
            <a:t>оформляется в порядке, установленном федеральным законом и принимаемым в соответствии с ним законом субъекта Российской Федерации.</a:t>
          </a:r>
          <a:endParaRPr lang="ru-RU" sz="1800" kern="1200" dirty="0"/>
        </a:p>
      </dsp:txBody>
      <dsp:txXfrm>
        <a:off x="4241594" y="2038725"/>
        <a:ext cx="4312550" cy="1179697"/>
      </dsp:txXfrm>
    </dsp:sp>
    <dsp:sp modelId="{8B33AF31-3C0B-45E4-B4CB-FB42A8D83A8E}">
      <dsp:nvSpPr>
        <dsp:cNvPr id="0" name=""/>
        <dsp:cNvSpPr/>
      </dsp:nvSpPr>
      <dsp:spPr>
        <a:xfrm>
          <a:off x="1379" y="1900386"/>
          <a:ext cx="4238842" cy="1931526"/>
        </a:xfrm>
        <a:prstGeom prst="roundRect">
          <a:avLst/>
        </a:prstGeom>
        <a:solidFill>
          <a:schemeClr val="lt1">
            <a:hueOff val="0"/>
            <a:satOff val="0"/>
            <a:lumOff val="0"/>
            <a:alphaOff val="0"/>
          </a:schemeClr>
        </a:solidFill>
        <a:ln w="12700" cap="flat" cmpd="sng" algn="ctr">
          <a:solidFill>
            <a:schemeClr val="accent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34290" rIns="68580" bIns="34290" numCol="1" spcCol="1270" anchor="ctr" anchorCtr="0">
          <a:noAutofit/>
        </a:bodyPr>
        <a:lstStyle/>
        <a:p>
          <a:pPr lvl="0" algn="ctr" defTabSz="800100">
            <a:lnSpc>
              <a:spcPct val="90000"/>
            </a:lnSpc>
            <a:spcBef>
              <a:spcPct val="0"/>
            </a:spcBef>
            <a:spcAft>
              <a:spcPct val="35000"/>
            </a:spcAft>
          </a:pPr>
          <a:r>
            <a:rPr lang="ru-RU" sz="1800" kern="1200" dirty="0" smtClean="0"/>
            <a:t>2) по инициативе, выдвинутой </a:t>
          </a:r>
          <a:r>
            <a:rPr lang="ru-RU" sz="1800" b="1" i="1" kern="1200" dirty="0" smtClean="0"/>
            <a:t>избирательными объединениями, иными общественными объединениями</a:t>
          </a:r>
          <a:r>
            <a:rPr lang="ru-RU" sz="1800" kern="1200" dirty="0" smtClean="0"/>
            <a:t>, уставы которых предусматривают участие в выборах и (или) референдумах и которые зарегистрированы в порядке и сроки, установленные федеральным законом;</a:t>
          </a:r>
          <a:endParaRPr lang="ru-RU" sz="1800" kern="1200" dirty="0"/>
        </a:p>
      </dsp:txBody>
      <dsp:txXfrm>
        <a:off x="95668" y="1994675"/>
        <a:ext cx="4050264" cy="1742948"/>
      </dsp:txXfrm>
    </dsp:sp>
    <dsp:sp modelId="{1A1D278E-7C15-4F9E-AA96-29B2420BEB95}">
      <dsp:nvSpPr>
        <dsp:cNvPr id="0" name=""/>
        <dsp:cNvSpPr/>
      </dsp:nvSpPr>
      <dsp:spPr>
        <a:xfrm>
          <a:off x="4197891" y="3821012"/>
          <a:ext cx="4945260" cy="1572929"/>
        </a:xfrm>
        <a:prstGeom prst="rightArrow">
          <a:avLst>
            <a:gd name="adj1" fmla="val 75000"/>
            <a:gd name="adj2" fmla="val 50000"/>
          </a:avLst>
        </a:prstGeom>
        <a:solidFill>
          <a:schemeClr val="lt1">
            <a:alpha val="90000"/>
            <a:tint val="40000"/>
            <a:hueOff val="0"/>
            <a:satOff val="0"/>
            <a:lumOff val="0"/>
            <a:alphaOff val="0"/>
          </a:schemeClr>
        </a:solidFill>
        <a:ln w="12700" cap="flat" cmpd="sng" algn="ctr">
          <a:solidFill>
            <a:schemeClr val="accent2">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1430" tIns="11430" rIns="11430" bIns="11430" numCol="1" spcCol="1270" anchor="t" anchorCtr="0">
          <a:noAutofit/>
        </a:bodyPr>
        <a:lstStyle/>
        <a:p>
          <a:pPr marL="171450" lvl="1" indent="-171450" algn="l" defTabSz="800100">
            <a:lnSpc>
              <a:spcPct val="90000"/>
            </a:lnSpc>
            <a:spcBef>
              <a:spcPct val="0"/>
            </a:spcBef>
            <a:spcAft>
              <a:spcPct val="15000"/>
            </a:spcAft>
            <a:buChar char="••"/>
          </a:pPr>
          <a:r>
            <a:rPr lang="ru-RU" sz="1800" b="0" i="0" kern="1200" dirty="0" smtClean="0"/>
            <a:t>оформляется правовыми актами представительного органа муниципального образования и главы местной администрации</a:t>
          </a:r>
          <a:endParaRPr lang="ru-RU" sz="1800" kern="1200" dirty="0"/>
        </a:p>
      </dsp:txBody>
      <dsp:txXfrm>
        <a:off x="4197891" y="4017628"/>
        <a:ext cx="4355412" cy="1179697"/>
      </dsp:txXfrm>
    </dsp:sp>
    <dsp:sp modelId="{B33BC118-C385-47FB-81B3-A176436CDD42}">
      <dsp:nvSpPr>
        <dsp:cNvPr id="0" name=""/>
        <dsp:cNvSpPr/>
      </dsp:nvSpPr>
      <dsp:spPr>
        <a:xfrm>
          <a:off x="848" y="3821012"/>
          <a:ext cx="4197042" cy="1572929"/>
        </a:xfrm>
        <a:prstGeom prst="roundRect">
          <a:avLst/>
        </a:prstGeom>
        <a:solidFill>
          <a:schemeClr val="lt1">
            <a:hueOff val="0"/>
            <a:satOff val="0"/>
            <a:lumOff val="0"/>
            <a:alphaOff val="0"/>
          </a:schemeClr>
        </a:solidFill>
        <a:ln w="12700" cap="flat" cmpd="sng" algn="ctr">
          <a:solidFill>
            <a:schemeClr val="accent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34290" rIns="68580" bIns="34290" numCol="1" spcCol="1270" anchor="ctr" anchorCtr="0">
          <a:noAutofit/>
        </a:bodyPr>
        <a:lstStyle/>
        <a:p>
          <a:pPr lvl="0" algn="ctr" defTabSz="800100">
            <a:lnSpc>
              <a:spcPct val="90000"/>
            </a:lnSpc>
            <a:spcBef>
              <a:spcPct val="0"/>
            </a:spcBef>
            <a:spcAft>
              <a:spcPct val="35000"/>
            </a:spcAft>
          </a:pPr>
          <a:r>
            <a:rPr lang="ru-RU" sz="1800" kern="1200" dirty="0" smtClean="0"/>
            <a:t>3) по инициативе </a:t>
          </a:r>
          <a:r>
            <a:rPr lang="ru-RU" sz="1800" b="1" i="1" kern="1200" dirty="0" smtClean="0"/>
            <a:t>представительного органа муниципального образования и главы местной администрации</a:t>
          </a:r>
          <a:r>
            <a:rPr lang="ru-RU" sz="1800" kern="1200" dirty="0" smtClean="0"/>
            <a:t>, выдвинутой ими совместно.</a:t>
          </a:r>
          <a:endParaRPr lang="ru-RU" sz="1800" kern="1200" dirty="0"/>
        </a:p>
      </dsp:txBody>
      <dsp:txXfrm>
        <a:off x="77632" y="3897796"/>
        <a:ext cx="4043474" cy="1419361"/>
      </dsp:txXfrm>
    </dsp:sp>
  </dsp:spTree>
</dsp:drawing>
</file>

<file path=ppt/diagrams/layout1.xml><?xml version="1.0" encoding="utf-8"?>
<dgm:layoutDef xmlns:dgm="http://schemas.openxmlformats.org/drawingml/2006/diagram" xmlns:a="http://schemas.openxmlformats.org/drawingml/2006/main" uniqueId="urn:microsoft.com/office/officeart/2008/layout/VerticalCircleList">
  <dgm:title val=""/>
  <dgm:desc val=""/>
  <dgm:catLst>
    <dgm:cat type="list" pri="235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41" srcId="1" destId="11" srcOrd="0" destOrd="0"/>
        <dgm:cxn modelId="42" srcId="1" destId="12" srcOrd="1" destOrd="0"/>
        <dgm:cxn modelId="5" srcId="0" destId="2" srcOrd="0" destOrd="0"/>
        <dgm:cxn modelId="51" srcId="2" destId="21" srcOrd="0" destOrd="0"/>
        <dgm:cxn modelId="52" srcId="2" destId="22" srcOrd="1" destOrd="0"/>
      </dgm:cxnLst>
      <dgm:bg/>
      <dgm:whole/>
    </dgm:dataModel>
  </dgm:sampData>
  <dgm:styleData useDef="1">
    <dgm:dataModel>
      <dgm:ptLst/>
      <dgm:bg/>
      <dgm:whole/>
    </dgm:dataModel>
  </dgm:styleData>
  <dgm:clrData useDef="1">
    <dgm:dataModel>
      <dgm:ptLst/>
      <dgm:bg/>
      <dgm:whole/>
    </dgm:dataModel>
  </dgm:clrData>
  <dgm:layoutNode name="Name0">
    <dgm:varLst>
      <dgm:dir/>
    </dgm:varLst>
    <dgm:alg type="lin">
      <dgm:param type="linDir" val="fromT"/>
      <dgm:param type="fallback" val="2D"/>
    </dgm:alg>
    <dgm:shape xmlns:r="http://schemas.openxmlformats.org/officeDocument/2006/relationships" r:blip="">
      <dgm:adjLst/>
    </dgm:shape>
    <dgm:presOf/>
    <dgm:constrLst>
      <dgm:constr type="w" for="ch" forName="withChildren" refType="w"/>
      <dgm:constr type="h" for="ch" forName="withChildren" refType="w" fact="0.909"/>
      <dgm:constr type="w" for="ch" forName="noChildren" refType="w"/>
      <dgm:constr type="h" for="ch" forName="noChildren" refType="w" fact="0.164"/>
      <dgm:constr type="w" for="ch" forName="overlap" val="1"/>
      <dgm:constr type="h" for="ch" forName="overlap" refType="w" refFor="ch" refForName="withChildren" fact="-0.089"/>
      <dgm:constr type="primFontSz" for="des" forName="txLvl1" op="equ" val="65"/>
      <dgm:constr type="primFontSz" for="des" forName="txLvlOnly1" refType="primFontSz" refFor="des" refForName="txLvl1" op="equ"/>
      <dgm:constr type="primFontSz" for="des" forName="txLvl2" refType="primFontSz" refFor="des" refForName="txLvl1" op="equ" fact="0.78"/>
      <dgm:constr type="primFontSz" for="des" forName="txLvl3" refType="primFontSz" refFor="des" refForName="txLvl1" op="equ" fact="0.78"/>
      <dgm:constr type="userF" for="des" forName="lin" refType="primFontSz" refFor="des" refForName="txLvl2" op="equ"/>
    </dgm:constrLst>
    <dgm:forEach name="Name1" axis="ch" ptType="node">
      <dgm:choose name="Name2">
        <dgm:if name="Name3" axis="ch" ptType="node" func="cnt" op="gte" val="1">
          <dgm:layoutNode name="withChildren">
            <dgm:alg type="composite"/>
            <dgm:choose name="Name4">
              <dgm:if name="Name5" func="var" arg="dir" op="equ" val="norm">
                <dgm:constrLst>
                  <dgm:constr type="l" for="ch" forName="bigCircle"/>
                  <dgm:constr type="w" for="ch" forName="bigCircle" refType="h" refFor="ch" refForName="bigCircle"/>
                  <dgm:constr type="t" for="ch" forName="bigCircle"/>
                  <dgm:constr type="h" for="ch" forName="bigCircle" refType="h"/>
                  <dgm:constr type="l" for="ch" forName="medCircle" refType="w" fact="0.043"/>
                  <dgm:constr type="w" for="ch" forName="medCircle" refType="h" refFor="ch" refForName="medCircle"/>
                  <dgm:constr type="t" for="ch" forName="medCircle" refType="h" fact="0.042"/>
                  <dgm:constr type="h" for="ch" forName="medCircle" refType="h" fact="0.18"/>
                  <dgm:constr type="l" for="ch" forName="txLvl1" refType="ctrX" refFor="ch" refForName="medCircle"/>
                  <dgm:constr type="r" for="ch" forName="txLvl1" refType="w"/>
                  <dgm:constr type="h" for="ch" forName="txLvl1" refType="h" refFor="ch" refForName="medCircle"/>
                  <dgm:constr type="t" for="ch" forName="txLvl1" refType="t" refFor="ch" refForName="medCircle"/>
                  <dgm:constr type="l" for="ch" forName="lin" refType="ctrX" refFor="ch" refForName="medCircle"/>
                  <dgm:constr type="r" for="ch" forName="lin" refType="w"/>
                  <dgm:constr type="t" for="ch" forName="lin" refType="h" fact="0.222"/>
                  <dgm:constr type="h" for="ch" forName="lin" refType="h" fact="0.68"/>
                </dgm:constrLst>
              </dgm:if>
              <dgm:else name="Name6">
                <dgm:constrLst>
                  <dgm:constr type="r" for="ch" forName="bigCircle" refType="w"/>
                  <dgm:constr type="w" for="ch" forName="bigCircle" refType="h" refFor="ch" refForName="bigCircle"/>
                  <dgm:constr type="t" for="ch" forName="bigCircle"/>
                  <dgm:constr type="h" for="ch" forName="bigCircle" refType="h"/>
                  <dgm:constr type="r" for="ch" forName="medCircle" refType="w" fact="0.957"/>
                  <dgm:constr type="w" for="ch" forName="medCircle" refType="h" refFor="ch" refForName="medCircle"/>
                  <dgm:constr type="t" for="ch" forName="medCircle" refType="h" fact="0.042"/>
                  <dgm:constr type="h" for="ch" forName="medCircle" refType="h" fact="0.18"/>
                  <dgm:constr type="l" for="ch" forName="txLvl1"/>
                  <dgm:constr type="r" for="ch" forName="txLvl1" refType="ctrX" refFor="ch" refForName="medCircle"/>
                  <dgm:constr type="h" for="ch" forName="txLvl1" refType="h" refFor="ch" refForName="medCircle"/>
                  <dgm:constr type="t" for="ch" forName="txLvl1" refType="t" refFor="ch" refForName="medCircle"/>
                  <dgm:constr type="l" for="ch" forName="lin"/>
                  <dgm:constr type="r" for="ch" forName="lin" refType="ctrX" refFor="ch" refForName="medCircle"/>
                  <dgm:constr type="t" for="ch" forName="lin" refType="h" fact="0.222"/>
                  <dgm:constr type="h" for="ch" forName="lin" refType="h" fact="0.68"/>
                </dgm:constrLst>
              </dgm:else>
            </dgm:choose>
            <dgm:layoutNode name="bigCircle" styleLbl="vennNode1">
              <dgm:alg type="sp"/>
              <dgm:shape xmlns:r="http://schemas.openxmlformats.org/officeDocument/2006/relationships" type="ellipse" r:blip="">
                <dgm:adjLst/>
              </dgm:shape>
              <dgm:presOf/>
              <dgm:constrLst>
                <dgm:constr type="w" refType="h"/>
              </dgm:constrLst>
            </dgm:layoutNode>
            <dgm:layoutNode name="medCircle" styleLbl="vennNode1">
              <dgm:alg type="sp"/>
              <dgm:shape xmlns:r="http://schemas.openxmlformats.org/officeDocument/2006/relationships" type="ellipse" r:blip="">
                <dgm:adjLst/>
              </dgm:shape>
              <dgm:presOf/>
              <dgm:constrLst>
                <dgm:constr type="w" refType="h"/>
              </dgm:constrLst>
            </dgm:layoutNode>
            <dgm:layoutNode name="txLvl1" styleLbl="revTx">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ect" r:blip="">
                <dgm:adjLst/>
              </dgm:shape>
              <dgm:presOf axis="self" ptType="node"/>
              <dgm:constrLst>
                <dgm:constr type="lMarg"/>
                <dgm:constr type="rMarg"/>
                <dgm:constr type="tMarg" refType="primFontSz" fact="0.1"/>
                <dgm:constr type="bMarg" refType="primFontSz" fact="0.1"/>
              </dgm:constrLst>
              <dgm:ruleLst>
                <dgm:rule type="primFontSz" val="5" fact="NaN" max="NaN"/>
              </dgm:ruleLst>
            </dgm:layoutNode>
            <dgm:layoutNode name="lin">
              <dgm:choose name="Name10">
                <dgm:if name="Name11" func="var" arg="dir" op="equ" val="norm">
                  <dgm:alg type="lin">
                    <dgm:param type="linDir" val="fromT"/>
                    <dgm:param type="vertAlign" val="t"/>
                    <dgm:param type="nodeHorzAlign" val="l"/>
                  </dgm:alg>
                </dgm:if>
                <dgm:else name="Name12">
                  <dgm:alg type="lin">
                    <dgm:param type="linDir" val="fromT"/>
                    <dgm:param type="vertAlign" val="t"/>
                    <dgm:param type="nodeHorzAlign" val="r"/>
                  </dgm:alg>
                </dgm:else>
              </dgm:choose>
              <dgm:shape xmlns:r="http://schemas.openxmlformats.org/officeDocument/2006/relationships" r:blip="">
                <dgm:adjLst/>
              </dgm:shape>
              <dgm:presOf/>
              <dgm:constrLst>
                <dgm:constr type="userF"/>
                <dgm:constr type="primFontSz" for="ch" forName="txLvl2" refType="userF"/>
                <dgm:constr type="w" for="ch" forName="txLvl2" refType="w"/>
                <dgm:constr type="h" for="ch" forName="txLvl2" refType="primFontSz" refFor="ch" refForName="txLvl2" fact="0.39"/>
                <dgm:constr type="w" for="ch" forName="txLvl3" refType="w"/>
                <dgm:constr type="h" for="ch" forName="txLvl3" refType="primFontSz" refFor="ch" refForName="txLvl2" fact="0.39"/>
                <dgm:constr type="h" for="ch" forName="smCircle" refType="primFontSz" refFor="ch" refForName="txLvl2" fact="0.14"/>
                <dgm:constr type="h" for="ch" forName="indentDot1" refType="primFontSz" refFor="ch" refForName="txLvl2" fact="0.14"/>
                <dgm:constr type="h" for="ch" forName="indentDot2" refType="primFontSz" refFor="ch" refForName="txLvl2" fact="0.14"/>
                <dgm:constr type="h" for="ch" forName="indentDot3" refType="primFontSz" refFor="ch" refForName="txLvl2" fact="0.14"/>
                <dgm:constr type="w" for="ch" forName="indentDot1" refType="w"/>
                <dgm:constr type="w" for="ch" forName="indentDot2" refType="w"/>
                <dgm:constr type="w" for="ch" forName="indentDot3" refType="w"/>
                <dgm:constr type="userI" for="ch" forName="txLvl3" refType="primFontSz" refFor="ch" refForName="txLvl2" fact="0.14"/>
                <dgm:constr type="userI" for="ch" forName="indentDot1" refType="primFontSz" refFor="ch" refForName="txLvl2" fact="0.14"/>
                <dgm:constr type="userI" for="ch" forName="indentDot2" refType="primFontSz" refFor="ch" refForName="txLvl2" fact="0.14"/>
                <dgm:constr type="userI" for="ch" forName="indentDot3" refType="primFontSz" refFor="ch" refForName="txLvl2" fact="0.14"/>
              </dgm:constrLst>
              <dgm:ruleLst>
                <dgm:rule type="primFontSz" for="ch" forName="txLvl2" val="5" fact="NaN" max="NaN"/>
              </dgm:ruleLst>
              <dgm:forEach name="Name13" axis="ch" ptType="node">
                <dgm:layoutNode name="txLvl2" styleLbl="revTx">
                  <dgm:choose name="Name14">
                    <dgm:if name="Name15" func="var" arg="dir" op="equ" val="norm">
                      <dgm:alg type="tx">
                        <dgm:param type="parTxLTRAlign" val="l"/>
                        <dgm:param type="parTxRTLAlign" val="l"/>
                      </dgm:alg>
                    </dgm:if>
                    <dgm:else name="Name16">
                      <dgm:alg type="tx">
                        <dgm:param type="parTxLTRAlign" val="r"/>
                        <dgm:param type="parTxRTLAlign" val="r"/>
                      </dgm:alg>
                    </dgm:else>
                  </dgm:choose>
                  <dgm:shape xmlns:r="http://schemas.openxmlformats.org/officeDocument/2006/relationships" type="rect" r:blip="">
                    <dgm:adjLst/>
                  </dgm:shape>
                  <dgm:presOf axis="self" ptType="node"/>
                  <dgm:constrLst>
                    <dgm:constr type="lMarg"/>
                    <dgm:constr type="rMarg"/>
                    <dgm:constr type="tMarg" refType="primFontSz" fact="0.1"/>
                    <dgm:constr type="bMarg" refType="primFontSz" fact="0.1"/>
                  </dgm:constrLst>
                  <dgm:ruleLst>
                    <dgm:rule type="h" val="INF" fact="NaN" max="NaN"/>
                  </dgm:ruleLst>
                </dgm:layoutNode>
                <dgm:forEach name="Name17" axis="ch" ptType="node" cnt="1">
                  <dgm:layoutNode name="indentDot1">
                    <dgm:alg type="composite"/>
                    <dgm:shape xmlns:r="http://schemas.openxmlformats.org/officeDocument/2006/relationships" r:blip="">
                      <dgm:adjLst/>
                    </dgm:shape>
                    <dgm:presOf/>
                    <dgm:choose name="Name18">
                      <dgm:if name="Name19" func="var" arg="dir" op="equ" val="norm">
                        <dgm:constrLst>
                          <dgm:constr type="userI"/>
                          <dgm:constr type="w" for="ch" forName="gap1" refType="userI" fact="3"/>
                          <dgm:constr type="w" for="ch" forName="smCircle1" refType="h"/>
                          <dgm:constr type="l" for="ch" forName="smCircle1" refType="r" refFor="ch" refForName="gap1"/>
                        </dgm:constrLst>
                      </dgm:if>
                      <dgm:else name="Name20">
                        <dgm:constrLst>
                          <dgm:constr type="userI"/>
                          <dgm:constr type="w" for="ch" forName="gap1" refType="userI" fact="3"/>
                          <dgm:constr type="w" for="ch" forName="smCircle1" refType="h"/>
                          <dgm:constr type="r" for="ch" forName="smCircle1" refType="l" refFor="ch" refForName="gap1"/>
                        </dgm:constrLst>
                      </dgm:else>
                    </dgm:choose>
                    <dgm:layoutNode name="gap1">
                      <dgm:alg type="sp"/>
                      <dgm:shape xmlns:r="http://schemas.openxmlformats.org/officeDocument/2006/relationships" type="rect" r:blip="" hideGeom="1">
                        <dgm:adjLst/>
                      </dgm:shape>
                      <dgm:presOf/>
                    </dgm:layoutNode>
                    <dgm:layoutNode name="smCircle1" styleLbl="vennNode1">
                      <dgm:alg type="sp"/>
                      <dgm:shape xmlns:r="http://schemas.openxmlformats.org/officeDocument/2006/relationships" type="ellipse" r:blip="">
                        <dgm:adjLst/>
                      </dgm:shape>
                      <dgm:presOf/>
                      <dgm:constrLst>
                        <dgm:constr type="w" refType="h"/>
                      </dgm:constrLst>
                    </dgm:layoutNode>
                  </dgm:layoutNode>
                </dgm:forEach>
                <dgm:forEach name="Name21" axis="ch" ptType="node">
                  <dgm:layoutNode name="txLvl3" styleLbl="revTx">
                    <dgm:varLst>
                      <dgm:bulletEnabled val="1"/>
                    </dgm:varLst>
                    <dgm:choose name="Name22">
                      <dgm:if name="Name23" func="var" arg="dir" op="equ" val="norm">
                        <dgm:alg type="tx">
                          <dgm:param type="parTxLTRAlign" val="l"/>
                          <dgm:param type="parTxRTLAlign" val="l"/>
                          <dgm:param type="shpTxLTRAlignCh" val="l"/>
                          <dgm:param type="shpTxRTLAlignCh" val="l"/>
                        </dgm:alg>
                      </dgm:if>
                      <dgm:else name="Name24">
                        <dgm:alg type="tx">
                          <dgm:param type="parTxLTRAlign" val="r"/>
                          <dgm:param type="parTxRTLAlign" val="r"/>
                          <dgm:param type="shpTxLTRAlignCh" val="r"/>
                          <dgm:param type="shpTxRTLAlignCh" val="r"/>
                        </dgm:alg>
                      </dgm:else>
                    </dgm:choose>
                    <dgm:shape xmlns:r="http://schemas.openxmlformats.org/officeDocument/2006/relationships" type="rect" r:blip="">
                      <dgm:adjLst/>
                    </dgm:shape>
                    <dgm:presOf axis="desOrSelf" ptType="node"/>
                    <dgm:choose name="Name25">
                      <dgm:if name="Name26" func="var" arg="dir" op="equ" val="norm">
                        <dgm:constrLst>
                          <dgm:constr type="userI"/>
                          <dgm:constr type="lMarg" refType="userI" fact="8.504"/>
                          <dgm:constr type="rMarg"/>
                          <dgm:constr type="tMarg" refType="primFontSz" fact="0.1"/>
                          <dgm:constr type="bMarg" refType="primFontSz" fact="0.1"/>
                        </dgm:constrLst>
                      </dgm:if>
                      <dgm:else name="Name27">
                        <dgm:constrLst>
                          <dgm:constr type="userI"/>
                          <dgm:constr type="lMarg"/>
                          <dgm:constr type="rMarg" refType="userI" fact="8.504"/>
                          <dgm:constr type="tMarg" refType="primFontSz" fact="0.1"/>
                          <dgm:constr type="bMarg" refType="primFontSz" fact="0.1"/>
                        </dgm:constrLst>
                      </dgm:else>
                    </dgm:choose>
                    <dgm:ruleLst>
                      <dgm:rule type="h" val="INF" fact="NaN" max="NaN"/>
                    </dgm:ruleLst>
                  </dgm:layoutNode>
                  <dgm:forEach name="Name28" axis="followSib" ptType="sibTrans" cnt="1">
                    <dgm:layoutNode name="indentDot2">
                      <dgm:alg type="composite"/>
                      <dgm:shape xmlns:r="http://schemas.openxmlformats.org/officeDocument/2006/relationships" r:blip="">
                        <dgm:adjLst/>
                      </dgm:shape>
                      <dgm:presOf/>
                      <dgm:choose name="Name29">
                        <dgm:if name="Name30" func="var" arg="dir" op="equ" val="norm">
                          <dgm:constrLst>
                            <dgm:constr type="userI"/>
                            <dgm:constr type="w" for="ch" forName="gap2" refType="userI" fact="3"/>
                            <dgm:constr type="w" for="ch" forName="smCircle2" refType="h"/>
                            <dgm:constr type="l" for="ch" forName="smCircle2" refType="r" refFor="ch" refForName="gap2"/>
                          </dgm:constrLst>
                        </dgm:if>
                        <dgm:else name="Name31">
                          <dgm:constrLst>
                            <dgm:constr type="userI"/>
                            <dgm:constr type="w" for="ch" forName="gap2" refType="userI" fact="3"/>
                            <dgm:constr type="w" for="ch" forName="smCircle2" refType="h"/>
                            <dgm:constr type="r" for="ch" forName="smCircle2" refType="l" refFor="ch" refForName="gap2"/>
                          </dgm:constrLst>
                        </dgm:else>
                      </dgm:choose>
                      <dgm:layoutNode name="gap2">
                        <dgm:alg type="sp"/>
                        <dgm:shape xmlns:r="http://schemas.openxmlformats.org/officeDocument/2006/relationships" type="rect" r:blip="" hideGeom="1">
                          <dgm:adjLst/>
                        </dgm:shape>
                        <dgm:presOf/>
                      </dgm:layoutNode>
                      <dgm:layoutNode name="smCircle2" styleLbl="vennNode1">
                        <dgm:alg type="sp"/>
                        <dgm:shape xmlns:r="http://schemas.openxmlformats.org/officeDocument/2006/relationships" type="ellipse" r:blip="">
                          <dgm:adjLst/>
                        </dgm:shape>
                        <dgm:presOf/>
                        <dgm:constrLst>
                          <dgm:constr type="w" refType="h"/>
                        </dgm:constrLst>
                      </dgm:layoutNode>
                    </dgm:layoutNode>
                  </dgm:forEach>
                </dgm:forEach>
                <dgm:choose name="Name32">
                  <dgm:if name="Name33" axis="ch" ptType="node" func="cnt" op="gte" val="1">
                    <dgm:forEach name="Name34" axis="followSib" ptType="sibTrans" cnt="1">
                      <dgm:layoutNode name="indentDot3">
                        <dgm:alg type="composite"/>
                        <dgm:shape xmlns:r="http://schemas.openxmlformats.org/officeDocument/2006/relationships" r:blip="">
                          <dgm:adjLst/>
                        </dgm:shape>
                        <dgm:presOf/>
                        <dgm:choose name="Name35">
                          <dgm:if name="Name36" func="var" arg="dir" op="equ" val="norm">
                            <dgm:constrLst>
                              <dgm:constr type="userI"/>
                              <dgm:constr type="w" for="ch" forName="gap3" refType="userI" fact="3"/>
                              <dgm:constr type="w" for="ch" forName="smCircle3" refType="h"/>
                              <dgm:constr type="l" for="ch" forName="smCircle3" refType="r" refFor="ch" refForName="gap3"/>
                            </dgm:constrLst>
                          </dgm:if>
                          <dgm:else name="Name37">
                            <dgm:constrLst>
                              <dgm:constr type="userI"/>
                              <dgm:constr type="w" for="ch" forName="gap3" refType="userI" fact="3"/>
                              <dgm:constr type="w" for="ch" forName="smCircle3" refType="h"/>
                              <dgm:constr type="r" for="ch" forName="smCircle3" refType="l" refFor="ch" refForName="gap3"/>
                            </dgm:constrLst>
                          </dgm:else>
                        </dgm:choose>
                        <dgm:layoutNode name="gap3">
                          <dgm:alg type="sp"/>
                          <dgm:shape xmlns:r="http://schemas.openxmlformats.org/officeDocument/2006/relationships" type="rect" r:blip="" hideGeom="1">
                            <dgm:adjLst/>
                          </dgm:shape>
                          <dgm:presOf/>
                        </dgm:layoutNode>
                        <dgm:layoutNode name="smCircle3" styleLbl="vennNode1">
                          <dgm:alg type="sp"/>
                          <dgm:shape xmlns:r="http://schemas.openxmlformats.org/officeDocument/2006/relationships" type="ellipse" r:blip="">
                            <dgm:adjLst/>
                          </dgm:shape>
                          <dgm:presOf/>
                          <dgm:constrLst>
                            <dgm:constr type="w" refType="h"/>
                          </dgm:constrLst>
                        </dgm:layoutNode>
                      </dgm:layoutNode>
                    </dgm:forEach>
                  </dgm:if>
                  <dgm:else name="Name38">
                    <dgm:forEach name="Name39" axis="followSib" ptType="sibTrans" cnt="1">
                      <dgm:layoutNode name="smCircle" styleLbl="vennNode1">
                        <dgm:alg type="sp"/>
                        <dgm:shape xmlns:r="http://schemas.openxmlformats.org/officeDocument/2006/relationships" type="ellipse" r:blip="">
                          <dgm:adjLst/>
                        </dgm:shape>
                        <dgm:presOf/>
                        <dgm:constrLst>
                          <dgm:constr type="w" refType="h"/>
                        </dgm:constrLst>
                      </dgm:layoutNode>
                    </dgm:forEach>
                  </dgm:else>
                </dgm:choose>
              </dgm:forEach>
            </dgm:layoutNode>
          </dgm:layoutNode>
          <dgm:choose name="Name40">
            <dgm:if name="Name41" axis="followSib ch" ptType="node node" cnt="1 0" func="cnt" op="gte" val="1">
              <dgm:layoutNode name="overlap">
                <dgm:alg type="sp"/>
                <dgm:shape xmlns:r="http://schemas.openxmlformats.org/officeDocument/2006/relationships" r:blip="">
                  <dgm:adjLst/>
                </dgm:shape>
                <dgm:presOf/>
              </dgm:layoutNode>
            </dgm:if>
            <dgm:else name="Name42"/>
          </dgm:choose>
        </dgm:if>
        <dgm:else name="Name43">
          <dgm:layoutNode name="noChildren">
            <dgm:alg type="composite"/>
            <dgm:choose name="Name44">
              <dgm:if name="Name45" func="var" arg="dir" op="equ" val="norm">
                <dgm:constrLst>
                  <dgm:constr type="l" for="ch" forName="gap"/>
                  <dgm:constr type="w" for="ch" forName="gap" refType="w" fact="0.043"/>
                  <dgm:constr type="h" for="ch" forName="gap" refType="h"/>
                  <dgm:constr type="t" for="ch" forName="gap"/>
                  <dgm:constr type="l" for="ch" forName="medCircle2" refType="r" refFor="ch" refForName="gap"/>
                  <dgm:constr type="w" for="ch" forName="medCircle2" refType="h" refFor="ch" refForName="medCircle2"/>
                  <dgm:constr type="t" for="ch" forName="medCircle2"/>
                  <dgm:constr type="h" for="ch" forName="medCircle2" refType="h"/>
                  <dgm:constr type="l" for="ch" forName="txLvlOnly1" refType="ctrX" refFor="ch" refForName="medCircle2"/>
                  <dgm:constr type="r" for="ch" forName="txLvlOnly1" refType="w"/>
                  <dgm:constr type="h" for="ch" forName="txLvlOnly1" refType="h"/>
                  <dgm:constr type="t" for="ch" forName="txLvlOnly1"/>
                </dgm:constrLst>
              </dgm:if>
              <dgm:else name="Name46">
                <dgm:constrLst>
                  <dgm:constr type="r" for="ch" forName="gap" refType="w"/>
                  <dgm:constr type="w" for="ch" forName="gap" refType="w" fact="0.043"/>
                  <dgm:constr type="h" for="ch" forName="gap" refType="h"/>
                  <dgm:constr type="t" for="ch" forName="gap"/>
                  <dgm:constr type="r" for="ch" forName="medCircle2" refType="l" refFor="ch" refForName="gap"/>
                  <dgm:constr type="w" for="ch" forName="medCircle2" refType="h" refFor="ch" refForName="medCircle2"/>
                  <dgm:constr type="t" for="ch" forName="medCircle2"/>
                  <dgm:constr type="h" for="ch" forName="medCircle2" refType="h"/>
                  <dgm:constr type="l" for="ch" forName="txLvlOnly1"/>
                  <dgm:constr type="r" for="ch" forName="txLvlOnly1" refType="ctrX" refFor="ch" refForName="medCircle2"/>
                  <dgm:constr type="h" for="ch" forName="txLvlOnly1" refType="h"/>
                  <dgm:constr type="t" for="ch" forName="txLvlOnly1"/>
                </dgm:constrLst>
              </dgm:else>
            </dgm:choose>
            <dgm:layoutNode name="gap">
              <dgm:alg type="sp"/>
              <dgm:shape xmlns:r="http://schemas.openxmlformats.org/officeDocument/2006/relationships" r:blip="">
                <dgm:adjLst/>
              </dgm:shape>
              <dgm:presOf/>
            </dgm:layoutNode>
            <dgm:layoutNode name="medCircle2" styleLbl="vennNode1">
              <dgm:alg type="sp"/>
              <dgm:shape xmlns:r="http://schemas.openxmlformats.org/officeDocument/2006/relationships" type="ellipse" r:blip="">
                <dgm:adjLst/>
              </dgm:shape>
              <dgm:presOf/>
              <dgm:constrLst>
                <dgm:constr type="w" refType="h"/>
              </dgm:constrLst>
            </dgm:layoutNode>
            <dgm:layoutNode name="txLvlOnly1" styleLbl="revTx">
              <dgm:choose name="Name47">
                <dgm:if name="Name48" func="var" arg="dir" op="equ" val="norm">
                  <dgm:alg type="tx">
                    <dgm:param type="parTxLTRAlign" val="l"/>
                    <dgm:param type="parTxRTLAlign" val="l"/>
                  </dgm:alg>
                </dgm:if>
                <dgm:else name="Name49">
                  <dgm:alg type="tx">
                    <dgm:param type="parTxLTRAlign" val="r"/>
                    <dgm:param type="parTxRTLAlign" val="r"/>
                  </dgm:alg>
                </dgm:else>
              </dgm:choose>
              <dgm:shape xmlns:r="http://schemas.openxmlformats.org/officeDocument/2006/relationships" type="rect" r:blip="">
                <dgm:adjLst/>
              </dgm:shape>
              <dgm:presOf axis="self" ptType="node"/>
              <dgm:constrLst>
                <dgm:constr type="lMarg"/>
                <dgm:constr type="rMarg"/>
                <dgm:constr type="tMarg" refType="primFontSz" fact="0.1"/>
                <dgm:constr type="bMarg" refType="primFontSz" fact="0.1"/>
              </dgm:constrLst>
              <dgm:ruleLst>
                <dgm:rule type="primFontSz" val="5" fact="NaN" max="NaN"/>
              </dgm:ruleLst>
            </dgm:layoutNode>
          </dgm:layoutNode>
        </dgm:else>
      </dgm:choose>
    </dgm:forEach>
  </dgm:layoutNode>
</dgm:layoutDef>
</file>

<file path=ppt/diagrams/layout10.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1.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1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4.xml><?xml version="1.0" encoding="utf-8"?>
<dgm:layoutDef xmlns:dgm="http://schemas.openxmlformats.org/drawingml/2006/diagram" xmlns:a="http://schemas.openxmlformats.org/drawingml/2006/main" uniqueId="urn:microsoft.com/office/officeart/2005/8/layout/default#6">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1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7.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1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0.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2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4.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layout25.xml><?xml version="1.0" encoding="utf-8"?>
<dgm:layoutDef xmlns:dgm="http://schemas.openxmlformats.org/drawingml/2006/diagram" xmlns:a="http://schemas.openxmlformats.org/drawingml/2006/main" uniqueId="urn:microsoft.com/office/officeart/2005/8/layout/radial5">
  <dgm:title val=""/>
  <dgm:desc val=""/>
  <dgm:catLst>
    <dgm:cat type="relationship" pri="23000"/>
    <dgm:cat type="cycle" pri="1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alg type="cycle">
          <dgm:param type="stAng" val="0"/>
          <dgm:param type="spanAng" val="360"/>
          <dgm:param type="ctrShpMap" val="fNode"/>
        </dgm:alg>
      </dgm:if>
      <dgm:else name="Name3">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parTrans" refType="w" refFor="ch" refForName="centerShape" fact="0.4"/>
      <dgm:constr type="w" for="ch" forName="node" refType="w" refFor="ch" refForName="centerShape" op="equ" fact="1.25"/>
      <dgm:constr type="sp" refType="w" refFor="ch" refForName="centerShape" op="equ" fact="0.4"/>
      <dgm:constr type="sibSp" refType="w" refFor="ch" refForName="node" fact="0.3"/>
      <dgm:constr type="primFontSz" for="ch" forName="centerShape" val="65"/>
      <dgm:constr type="primFontSz" for="des" forName="node" op="equ" val="65"/>
      <dgm:constr type="primFontSz" for="des" forName="node" refType="primFontSz" refFor="ch" refForName="centerShape" op="lte"/>
      <dgm:constr type="primFontSz" for="des" forName="connectorText" op="equ" val="55"/>
      <dgm:constr type="primFontSz" for="des" forName="connectorText" refType="primFontSz" refFor="ch" refForName="centerShape" op="lte" fact="0.8"/>
      <dgm:constr type="primFontSz" for="des" forName="connectorText" refType="primFontSz" refFor="des" refForName="node" op="lte"/>
    </dgm:constrLst>
    <dgm:choose name="Name4">
      <dgm:if name="Name5" axis="ch ch" ptType="node node" st="1 1" cnt="1 0" func="cnt" op="lte" val="6">
        <dgm:ruleLst>
          <dgm:rule type="w" for="ch" forName="node" val="NaN" fact="1" max="NaN"/>
        </dgm:ruleLst>
      </dgm:if>
      <dgm:if name="Name6" axis="ch ch" ptType="node node" st="1 1" cnt="1 0" func="cnt" op="lte" val="8">
        <dgm:ruleLst>
          <dgm:rule type="w" for="ch" forName="node" val="NaN" fact="0.9" max="NaN"/>
        </dgm:ruleLst>
      </dgm:if>
      <dgm:if name="Name7" axis="ch ch" ptType="node node" st="1 1" cnt="1 0" func="cnt" op="lte" val="10">
        <dgm:ruleLst>
          <dgm:rule type="w" for="ch" forName="node" val="NaN" fact="0.8" max="NaN"/>
        </dgm:ruleLst>
      </dgm:if>
      <dgm:if name="Name8" axis="ch ch" ptType="node node" st="1 1" cnt="1 0" func="cnt" op="lte" val="12">
        <dgm:ruleLst>
          <dgm:rule type="w" for="ch" forName="node" val="NaN" fact="0.7" max="NaN"/>
        </dgm:ruleLst>
      </dgm:if>
      <dgm:if name="Name9" axis="ch ch" ptType="node node" st="1 1" cnt="1 0" func="cnt" op="lte" val="14">
        <dgm:ruleLst>
          <dgm:rule type="w" for="ch" forName="node" val="NaN" fact="0.6" max="NaN"/>
        </dgm:ruleLst>
      </dgm:if>
      <dgm:else name="Name10">
        <dgm:ruleLst>
          <dgm:rule type="w" for="ch" forName="node" val="NaN" fact="0.5" max="NaN"/>
        </dgm:ruleLst>
      </dgm:else>
    </dgm:choose>
    <dgm:forEach name="Name11"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2" axis="ch">
        <dgm:forEach name="Name13" axis="self" ptType="parTrans">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h" refType="w" fact="0.85"/>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name="Name14"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w" val="INF" fact="NaN" max="NaN"/>
              <dgm:rule type="primFontSz" val="5" fact="NaN" max="NaN"/>
            </dgm:ruleLst>
          </dgm:layoutNode>
        </dgm:forEach>
      </dgm:forEach>
    </dgm:forEach>
  </dgm:layoutNode>
</dgm:layoutDef>
</file>

<file path=ppt/diagrams/layout2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7.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0.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1.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default#4">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8.xml><?xml version="1.0" encoding="utf-8"?>
<dgm:layoutDef xmlns:dgm="http://schemas.openxmlformats.org/drawingml/2006/diagram" xmlns:a="http://schemas.openxmlformats.org/drawingml/2006/main" uniqueId="urn:microsoft.com/office/officeart/2005/8/layout/default#5">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2.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6.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7.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8.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9.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ru-RU" smtClean="0"/>
              <a:t>Образец заголовка</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00883119-012B-4878-9652-BB2CFEC91467}" type="datetimeFigureOut">
              <a:rPr lang="ru-RU" smtClean="0"/>
              <a:pPr/>
              <a:t>25.10.2023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F2F6E90B-A2BB-4DDF-A9D3-AED746FE0090}" type="slidenum">
              <a:rPr lang="ru-RU" smtClean="0"/>
              <a:pPr/>
              <a:t>‹#›</a:t>
            </a:fld>
            <a:endParaRPr lang="ru-RU"/>
          </a:p>
        </p:txBody>
      </p:sp>
    </p:spTree>
    <p:extLst>
      <p:ext uri="{BB962C8B-B14F-4D97-AF65-F5344CB8AC3E}">
        <p14:creationId xmlns:p14="http://schemas.microsoft.com/office/powerpoint/2010/main" xmlns="" val="121956909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00883119-012B-4878-9652-BB2CFEC91467}" type="datetimeFigureOut">
              <a:rPr lang="ru-RU" smtClean="0"/>
              <a:pPr/>
              <a:t>25.10.2023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F2F6E90B-A2BB-4DDF-A9D3-AED746FE0090}" type="slidenum">
              <a:rPr lang="ru-RU" smtClean="0"/>
              <a:pPr/>
              <a:t>‹#›</a:t>
            </a:fld>
            <a:endParaRPr lang="ru-RU"/>
          </a:p>
        </p:txBody>
      </p:sp>
    </p:spTree>
    <p:extLst>
      <p:ext uri="{BB962C8B-B14F-4D97-AF65-F5344CB8AC3E}">
        <p14:creationId xmlns:p14="http://schemas.microsoft.com/office/powerpoint/2010/main" xmlns="" val="2119713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00883119-012B-4878-9652-BB2CFEC91467}" type="datetimeFigureOut">
              <a:rPr lang="ru-RU" smtClean="0"/>
              <a:pPr/>
              <a:t>25.10.2023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F2F6E90B-A2BB-4DDF-A9D3-AED746FE0090}" type="slidenum">
              <a:rPr lang="ru-RU" smtClean="0"/>
              <a:pPr/>
              <a:t>‹#›</a:t>
            </a:fld>
            <a:endParaRPr lang="ru-RU"/>
          </a:p>
        </p:txBody>
      </p:sp>
    </p:spTree>
    <p:extLst>
      <p:ext uri="{BB962C8B-B14F-4D97-AF65-F5344CB8AC3E}">
        <p14:creationId xmlns:p14="http://schemas.microsoft.com/office/powerpoint/2010/main" xmlns="" val="24445630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00883119-012B-4878-9652-BB2CFEC91467}" type="datetimeFigureOut">
              <a:rPr lang="ru-RU" smtClean="0"/>
              <a:pPr/>
              <a:t>25.10.2023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F2F6E90B-A2BB-4DDF-A9D3-AED746FE0090}" type="slidenum">
              <a:rPr lang="ru-RU" smtClean="0"/>
              <a:pPr/>
              <a:t>‹#›</a:t>
            </a:fld>
            <a:endParaRPr lang="ru-RU"/>
          </a:p>
        </p:txBody>
      </p:sp>
    </p:spTree>
    <p:extLst>
      <p:ext uri="{BB962C8B-B14F-4D97-AF65-F5344CB8AC3E}">
        <p14:creationId xmlns:p14="http://schemas.microsoft.com/office/powerpoint/2010/main" xmlns="" val="7737906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ru-RU" smtClean="0"/>
              <a:t>Образец заголовка</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00883119-012B-4878-9652-BB2CFEC91467}" type="datetimeFigureOut">
              <a:rPr lang="ru-RU" smtClean="0"/>
              <a:pPr/>
              <a:t>25.10.2023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F2F6E90B-A2BB-4DDF-A9D3-AED746FE0090}" type="slidenum">
              <a:rPr lang="ru-RU" smtClean="0"/>
              <a:pPr/>
              <a:t>‹#›</a:t>
            </a:fld>
            <a:endParaRPr lang="ru-RU"/>
          </a:p>
        </p:txBody>
      </p:sp>
    </p:spTree>
    <p:extLst>
      <p:ext uri="{BB962C8B-B14F-4D97-AF65-F5344CB8AC3E}">
        <p14:creationId xmlns:p14="http://schemas.microsoft.com/office/powerpoint/2010/main" xmlns="" val="7902896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00883119-012B-4878-9652-BB2CFEC91467}" type="datetimeFigureOut">
              <a:rPr lang="ru-RU" smtClean="0"/>
              <a:pPr/>
              <a:t>25.10.2023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F2F6E90B-A2BB-4DDF-A9D3-AED746FE0090}" type="slidenum">
              <a:rPr lang="ru-RU" smtClean="0"/>
              <a:pPr/>
              <a:t>‹#›</a:t>
            </a:fld>
            <a:endParaRPr lang="ru-RU"/>
          </a:p>
        </p:txBody>
      </p:sp>
    </p:spTree>
    <p:extLst>
      <p:ext uri="{BB962C8B-B14F-4D97-AF65-F5344CB8AC3E}">
        <p14:creationId xmlns:p14="http://schemas.microsoft.com/office/powerpoint/2010/main" xmlns="" val="10716243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ru-RU" smtClean="0"/>
              <a:t>Образец заголовка</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629842" y="2505075"/>
            <a:ext cx="3868340"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629150" y="2505075"/>
            <a:ext cx="3887391"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00883119-012B-4878-9652-BB2CFEC91467}" type="datetimeFigureOut">
              <a:rPr lang="ru-RU" smtClean="0"/>
              <a:pPr/>
              <a:t>25.10.2023</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F2F6E90B-A2BB-4DDF-A9D3-AED746FE0090}" type="slidenum">
              <a:rPr lang="ru-RU" smtClean="0"/>
              <a:pPr/>
              <a:t>‹#›</a:t>
            </a:fld>
            <a:endParaRPr lang="ru-RU"/>
          </a:p>
        </p:txBody>
      </p:sp>
    </p:spTree>
    <p:extLst>
      <p:ext uri="{BB962C8B-B14F-4D97-AF65-F5344CB8AC3E}">
        <p14:creationId xmlns:p14="http://schemas.microsoft.com/office/powerpoint/2010/main" xmlns="" val="12291133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00883119-012B-4878-9652-BB2CFEC91467}" type="datetimeFigureOut">
              <a:rPr lang="ru-RU" smtClean="0"/>
              <a:pPr/>
              <a:t>25.10.2023</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F2F6E90B-A2BB-4DDF-A9D3-AED746FE0090}" type="slidenum">
              <a:rPr lang="ru-RU" smtClean="0"/>
              <a:pPr/>
              <a:t>‹#›</a:t>
            </a:fld>
            <a:endParaRPr lang="ru-RU"/>
          </a:p>
        </p:txBody>
      </p:sp>
    </p:spTree>
    <p:extLst>
      <p:ext uri="{BB962C8B-B14F-4D97-AF65-F5344CB8AC3E}">
        <p14:creationId xmlns:p14="http://schemas.microsoft.com/office/powerpoint/2010/main" xmlns="" val="19813679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0883119-012B-4878-9652-BB2CFEC91467}" type="datetimeFigureOut">
              <a:rPr lang="ru-RU" smtClean="0"/>
              <a:pPr/>
              <a:t>25.10.2023</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F2F6E90B-A2BB-4DDF-A9D3-AED746FE0090}" type="slidenum">
              <a:rPr lang="ru-RU" smtClean="0"/>
              <a:pPr/>
              <a:t>‹#›</a:t>
            </a:fld>
            <a:endParaRPr lang="ru-RU"/>
          </a:p>
        </p:txBody>
      </p:sp>
    </p:spTree>
    <p:extLst>
      <p:ext uri="{BB962C8B-B14F-4D97-AF65-F5344CB8AC3E}">
        <p14:creationId xmlns:p14="http://schemas.microsoft.com/office/powerpoint/2010/main" xmlns="" val="14939317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ru-RU" smtClean="0"/>
              <a:t>Образец заголовка</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00883119-012B-4878-9652-BB2CFEC91467}" type="datetimeFigureOut">
              <a:rPr lang="ru-RU" smtClean="0"/>
              <a:pPr/>
              <a:t>25.10.2023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F2F6E90B-A2BB-4DDF-A9D3-AED746FE0090}" type="slidenum">
              <a:rPr lang="ru-RU" smtClean="0"/>
              <a:pPr/>
              <a:t>‹#›</a:t>
            </a:fld>
            <a:endParaRPr lang="ru-RU"/>
          </a:p>
        </p:txBody>
      </p:sp>
    </p:spTree>
    <p:extLst>
      <p:ext uri="{BB962C8B-B14F-4D97-AF65-F5344CB8AC3E}">
        <p14:creationId xmlns:p14="http://schemas.microsoft.com/office/powerpoint/2010/main" xmlns="" val="285576550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00883119-012B-4878-9652-BB2CFEC91467}" type="datetimeFigureOut">
              <a:rPr lang="ru-RU" smtClean="0"/>
              <a:pPr/>
              <a:t>25.10.2023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F2F6E90B-A2BB-4DDF-A9D3-AED746FE0090}" type="slidenum">
              <a:rPr lang="ru-RU" smtClean="0"/>
              <a:pPr/>
              <a:t>‹#›</a:t>
            </a:fld>
            <a:endParaRPr lang="ru-RU"/>
          </a:p>
        </p:txBody>
      </p:sp>
    </p:spTree>
    <p:extLst>
      <p:ext uri="{BB962C8B-B14F-4D97-AF65-F5344CB8AC3E}">
        <p14:creationId xmlns:p14="http://schemas.microsoft.com/office/powerpoint/2010/main" xmlns="" val="36172151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0883119-012B-4878-9652-BB2CFEC91467}" type="datetimeFigureOut">
              <a:rPr lang="ru-RU" smtClean="0"/>
              <a:pPr/>
              <a:t>25.10.2023</a:t>
            </a:fld>
            <a:endParaRPr lang="ru-RU"/>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2F6E90B-A2BB-4DDF-A9D3-AED746FE0090}" type="slidenum">
              <a:rPr lang="ru-RU" smtClean="0"/>
              <a:pPr/>
              <a:t>‹#›</a:t>
            </a:fld>
            <a:endParaRPr lang="ru-RU"/>
          </a:p>
        </p:txBody>
      </p:sp>
    </p:spTree>
    <p:extLst>
      <p:ext uri="{BB962C8B-B14F-4D97-AF65-F5344CB8AC3E}">
        <p14:creationId xmlns:p14="http://schemas.microsoft.com/office/powerpoint/2010/main" xmlns="" val="262898456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4.xml"/><Relationship Id="rId7" Type="http://schemas.microsoft.com/office/2007/relationships/diagramDrawing" Target="../diagrams/drawing4.xml"/><Relationship Id="rId2" Type="http://schemas.openxmlformats.org/officeDocument/2006/relationships/diagramData" Target="../diagrams/data4.xml"/><Relationship Id="rId1" Type="http://schemas.openxmlformats.org/officeDocument/2006/relationships/slideLayout" Target="../slideLayouts/slideLayout2.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2.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11.xml"/><Relationship Id="rId2" Type="http://schemas.openxmlformats.org/officeDocument/2006/relationships/diagramData" Target="../diagrams/data11.xml"/><Relationship Id="rId1" Type="http://schemas.openxmlformats.org/officeDocument/2006/relationships/slideLayout" Target="../slideLayouts/slideLayout2.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12.xml"/><Relationship Id="rId2" Type="http://schemas.openxmlformats.org/officeDocument/2006/relationships/diagramData" Target="../diagrams/data12.xml"/><Relationship Id="rId1" Type="http://schemas.openxmlformats.org/officeDocument/2006/relationships/slideLayout" Target="../slideLayouts/slideLayout2.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13.xml"/><Relationship Id="rId2" Type="http://schemas.openxmlformats.org/officeDocument/2006/relationships/diagramData" Target="../diagrams/data13.xml"/><Relationship Id="rId1" Type="http://schemas.openxmlformats.org/officeDocument/2006/relationships/slideLayout" Target="../slideLayouts/slideLayout2.xml"/><Relationship Id="rId6" Type="http://schemas.microsoft.com/office/2007/relationships/diagramDrawing" Target="../diagrams/drawing13.xml"/><Relationship Id="rId5" Type="http://schemas.openxmlformats.org/officeDocument/2006/relationships/diagramColors" Target="../diagrams/colors13.xml"/><Relationship Id="rId4" Type="http://schemas.openxmlformats.org/officeDocument/2006/relationships/diagramQuickStyle" Target="../diagrams/quickStyle13.xml"/></Relationships>
</file>

<file path=ppt/slides/_rels/slide21.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3.xml"/><Relationship Id="rId5" Type="http://schemas.openxmlformats.org/officeDocument/2006/relationships/image" Target="../media/image11.jpeg"/><Relationship Id="rId4" Type="http://schemas.openxmlformats.org/officeDocument/2006/relationships/image" Target="../media/image10.jpe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diagramLayout" Target="../diagrams/layout14.xml"/><Relationship Id="rId2" Type="http://schemas.openxmlformats.org/officeDocument/2006/relationships/diagramData" Target="../diagrams/data14.xml"/><Relationship Id="rId1" Type="http://schemas.openxmlformats.org/officeDocument/2006/relationships/slideLayout" Target="../slideLayouts/slideLayout2.xml"/><Relationship Id="rId6" Type="http://schemas.microsoft.com/office/2007/relationships/diagramDrawing" Target="../diagrams/drawing14.xml"/><Relationship Id="rId5" Type="http://schemas.openxmlformats.org/officeDocument/2006/relationships/diagramColors" Target="../diagrams/colors14.xml"/><Relationship Id="rId4" Type="http://schemas.openxmlformats.org/officeDocument/2006/relationships/diagramQuickStyle" Target="../diagrams/quickStyle14.xml"/></Relationships>
</file>

<file path=ppt/slides/_rels/slide24.xml.rels><?xml version="1.0" encoding="UTF-8" standalone="yes"?>
<Relationships xmlns="http://schemas.openxmlformats.org/package/2006/relationships"><Relationship Id="rId3" Type="http://schemas.openxmlformats.org/officeDocument/2006/relationships/diagramLayout" Target="../diagrams/layout15.xml"/><Relationship Id="rId2" Type="http://schemas.openxmlformats.org/officeDocument/2006/relationships/diagramData" Target="../diagrams/data15.xml"/><Relationship Id="rId1" Type="http://schemas.openxmlformats.org/officeDocument/2006/relationships/slideLayout" Target="../slideLayouts/slideLayout2.xml"/><Relationship Id="rId6" Type="http://schemas.microsoft.com/office/2007/relationships/diagramDrawing" Target="../diagrams/drawing15.xml"/><Relationship Id="rId5" Type="http://schemas.openxmlformats.org/officeDocument/2006/relationships/diagramColors" Target="../diagrams/colors15.xml"/><Relationship Id="rId4" Type="http://schemas.openxmlformats.org/officeDocument/2006/relationships/diagramQuickStyle" Target="../diagrams/quickStyle1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16.xml"/><Relationship Id="rId2" Type="http://schemas.openxmlformats.org/officeDocument/2006/relationships/diagramData" Target="../diagrams/data16.xml"/><Relationship Id="rId1" Type="http://schemas.openxmlformats.org/officeDocument/2006/relationships/slideLayout" Target="../slideLayouts/slideLayout2.xml"/><Relationship Id="rId6" Type="http://schemas.microsoft.com/office/2007/relationships/diagramDrawing" Target="../diagrams/drawing16.xml"/><Relationship Id="rId5" Type="http://schemas.openxmlformats.org/officeDocument/2006/relationships/diagramColors" Target="../diagrams/colors16.xml"/><Relationship Id="rId4" Type="http://schemas.openxmlformats.org/officeDocument/2006/relationships/diagramQuickStyle" Target="../diagrams/quickStyle16.xml"/></Relationships>
</file>

<file path=ppt/slides/_rels/slide27.xml.rels><?xml version="1.0" encoding="UTF-8" standalone="yes"?>
<Relationships xmlns="http://schemas.openxmlformats.org/package/2006/relationships"><Relationship Id="rId3" Type="http://schemas.openxmlformats.org/officeDocument/2006/relationships/diagramLayout" Target="../diagrams/layout17.xml"/><Relationship Id="rId2" Type="http://schemas.openxmlformats.org/officeDocument/2006/relationships/diagramData" Target="../diagrams/data17.xml"/><Relationship Id="rId1" Type="http://schemas.openxmlformats.org/officeDocument/2006/relationships/slideLayout" Target="../slideLayouts/slideLayout2.xml"/><Relationship Id="rId6" Type="http://schemas.microsoft.com/office/2007/relationships/diagramDrawing" Target="../diagrams/drawing17.xml"/><Relationship Id="rId5" Type="http://schemas.openxmlformats.org/officeDocument/2006/relationships/diagramColors" Target="../diagrams/colors17.xml"/><Relationship Id="rId4" Type="http://schemas.openxmlformats.org/officeDocument/2006/relationships/diagramQuickStyle" Target="../diagrams/quickStyle17.xml"/></Relationships>
</file>

<file path=ppt/slides/_rels/slide28.xml.rels><?xml version="1.0" encoding="UTF-8" standalone="yes"?>
<Relationships xmlns="http://schemas.openxmlformats.org/package/2006/relationships"><Relationship Id="rId3" Type="http://schemas.openxmlformats.org/officeDocument/2006/relationships/diagramLayout" Target="../diagrams/layout18.xml"/><Relationship Id="rId2" Type="http://schemas.openxmlformats.org/officeDocument/2006/relationships/diagramData" Target="../diagrams/data18.xml"/><Relationship Id="rId1" Type="http://schemas.openxmlformats.org/officeDocument/2006/relationships/slideLayout" Target="../slideLayouts/slideLayout2.xml"/><Relationship Id="rId6" Type="http://schemas.microsoft.com/office/2007/relationships/diagramDrawing" Target="../diagrams/drawing18.xml"/><Relationship Id="rId5" Type="http://schemas.openxmlformats.org/officeDocument/2006/relationships/diagramColors" Target="../diagrams/colors18.xml"/><Relationship Id="rId4" Type="http://schemas.openxmlformats.org/officeDocument/2006/relationships/diagramQuickStyle" Target="../diagrams/quickStyle18.xml"/></Relationships>
</file>

<file path=ppt/slides/_rels/slide29.xml.rels><?xml version="1.0" encoding="UTF-8" standalone="yes"?>
<Relationships xmlns="http://schemas.openxmlformats.org/package/2006/relationships"><Relationship Id="rId3" Type="http://schemas.openxmlformats.org/officeDocument/2006/relationships/diagramLayout" Target="../diagrams/layout19.xml"/><Relationship Id="rId2" Type="http://schemas.openxmlformats.org/officeDocument/2006/relationships/diagramData" Target="../diagrams/data19.xml"/><Relationship Id="rId1" Type="http://schemas.openxmlformats.org/officeDocument/2006/relationships/slideLayout" Target="../slideLayouts/slideLayout2.xml"/><Relationship Id="rId6" Type="http://schemas.microsoft.com/office/2007/relationships/diagramDrawing" Target="../diagrams/drawing19.xml"/><Relationship Id="rId5" Type="http://schemas.openxmlformats.org/officeDocument/2006/relationships/diagramColors" Target="../diagrams/colors19.xml"/><Relationship Id="rId4" Type="http://schemas.openxmlformats.org/officeDocument/2006/relationships/diagramQuickStyle" Target="../diagrams/quickStyle1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diagramLayout" Target="../diagrams/layout20.xml"/><Relationship Id="rId2" Type="http://schemas.openxmlformats.org/officeDocument/2006/relationships/diagramData" Target="../diagrams/data20.xml"/><Relationship Id="rId1" Type="http://schemas.openxmlformats.org/officeDocument/2006/relationships/slideLayout" Target="../slideLayouts/slideLayout2.xml"/><Relationship Id="rId6" Type="http://schemas.microsoft.com/office/2007/relationships/diagramDrawing" Target="../diagrams/drawing20.xml"/><Relationship Id="rId5" Type="http://schemas.openxmlformats.org/officeDocument/2006/relationships/diagramColors" Target="../diagrams/colors20.xml"/><Relationship Id="rId4" Type="http://schemas.openxmlformats.org/officeDocument/2006/relationships/diagramQuickStyle" Target="../diagrams/quickStyle20.xml"/></Relationships>
</file>

<file path=ppt/slides/_rels/slide31.xml.rels><?xml version="1.0" encoding="UTF-8" standalone="yes"?>
<Relationships xmlns="http://schemas.openxmlformats.org/package/2006/relationships"><Relationship Id="rId3" Type="http://schemas.openxmlformats.org/officeDocument/2006/relationships/diagramLayout" Target="../diagrams/layout21.xml"/><Relationship Id="rId2" Type="http://schemas.openxmlformats.org/officeDocument/2006/relationships/diagramData" Target="../diagrams/data21.xml"/><Relationship Id="rId1" Type="http://schemas.openxmlformats.org/officeDocument/2006/relationships/slideLayout" Target="../slideLayouts/slideLayout2.xml"/><Relationship Id="rId6" Type="http://schemas.microsoft.com/office/2007/relationships/diagramDrawing" Target="../diagrams/drawing21.xml"/><Relationship Id="rId5" Type="http://schemas.openxmlformats.org/officeDocument/2006/relationships/diagramColors" Target="../diagrams/colors21.xml"/><Relationship Id="rId4" Type="http://schemas.openxmlformats.org/officeDocument/2006/relationships/diagramQuickStyle" Target="../diagrams/quickStyle21.xml"/></Relationships>
</file>

<file path=ppt/slides/_rels/slide32.xml.rels><?xml version="1.0" encoding="UTF-8" standalone="yes"?>
<Relationships xmlns="http://schemas.openxmlformats.org/package/2006/relationships"><Relationship Id="rId3" Type="http://schemas.openxmlformats.org/officeDocument/2006/relationships/diagramLayout" Target="../diagrams/layout22.xml"/><Relationship Id="rId2" Type="http://schemas.openxmlformats.org/officeDocument/2006/relationships/diagramData" Target="../diagrams/data22.xml"/><Relationship Id="rId1" Type="http://schemas.openxmlformats.org/officeDocument/2006/relationships/slideLayout" Target="../slideLayouts/slideLayout2.xml"/><Relationship Id="rId6" Type="http://schemas.microsoft.com/office/2007/relationships/diagramDrawing" Target="../diagrams/drawing22.xml"/><Relationship Id="rId5" Type="http://schemas.openxmlformats.org/officeDocument/2006/relationships/diagramColors" Target="../diagrams/colors22.xml"/><Relationship Id="rId4" Type="http://schemas.openxmlformats.org/officeDocument/2006/relationships/diagramQuickStyle" Target="../diagrams/quickStyle22.xml"/></Relationships>
</file>

<file path=ppt/slides/_rels/slide33.xml.rels><?xml version="1.0" encoding="UTF-8" standalone="yes"?>
<Relationships xmlns="http://schemas.openxmlformats.org/package/2006/relationships"><Relationship Id="rId3" Type="http://schemas.openxmlformats.org/officeDocument/2006/relationships/diagramLayout" Target="../diagrams/layout23.xml"/><Relationship Id="rId2" Type="http://schemas.openxmlformats.org/officeDocument/2006/relationships/diagramData" Target="../diagrams/data23.xml"/><Relationship Id="rId1" Type="http://schemas.openxmlformats.org/officeDocument/2006/relationships/slideLayout" Target="../slideLayouts/slideLayout2.xml"/><Relationship Id="rId6" Type="http://schemas.microsoft.com/office/2007/relationships/diagramDrawing" Target="../diagrams/drawing23.xml"/><Relationship Id="rId5" Type="http://schemas.openxmlformats.org/officeDocument/2006/relationships/diagramColors" Target="../diagrams/colors23.xml"/><Relationship Id="rId4" Type="http://schemas.openxmlformats.org/officeDocument/2006/relationships/diagramQuickStyle" Target="../diagrams/quickStyle23.xml"/></Relationships>
</file>

<file path=ppt/slides/_rels/slide34.xml.rels><?xml version="1.0" encoding="UTF-8" standalone="yes"?>
<Relationships xmlns="http://schemas.openxmlformats.org/package/2006/relationships"><Relationship Id="rId3" Type="http://schemas.openxmlformats.org/officeDocument/2006/relationships/diagramLayout" Target="../diagrams/layout24.xml"/><Relationship Id="rId2" Type="http://schemas.openxmlformats.org/officeDocument/2006/relationships/diagramData" Target="../diagrams/data24.xml"/><Relationship Id="rId1" Type="http://schemas.openxmlformats.org/officeDocument/2006/relationships/slideLayout" Target="../slideLayouts/slideLayout2.xml"/><Relationship Id="rId6" Type="http://schemas.microsoft.com/office/2007/relationships/diagramDrawing" Target="../diagrams/drawing24.xml"/><Relationship Id="rId5" Type="http://schemas.openxmlformats.org/officeDocument/2006/relationships/diagramColors" Target="../diagrams/colors24.xml"/><Relationship Id="rId4" Type="http://schemas.openxmlformats.org/officeDocument/2006/relationships/diagramQuickStyle" Target="../diagrams/quickStyle24.xml"/></Relationships>
</file>

<file path=ppt/slides/_rels/slide35.xml.rels><?xml version="1.0" encoding="UTF-8" standalone="yes"?>
<Relationships xmlns="http://schemas.openxmlformats.org/package/2006/relationships"><Relationship Id="rId3" Type="http://schemas.openxmlformats.org/officeDocument/2006/relationships/diagramLayout" Target="../diagrams/layout25.xml"/><Relationship Id="rId2" Type="http://schemas.openxmlformats.org/officeDocument/2006/relationships/diagramData" Target="../diagrams/data25.xml"/><Relationship Id="rId1" Type="http://schemas.openxmlformats.org/officeDocument/2006/relationships/slideLayout" Target="../slideLayouts/slideLayout7.xml"/><Relationship Id="rId6" Type="http://schemas.microsoft.com/office/2007/relationships/diagramDrawing" Target="../diagrams/drawing25.xml"/><Relationship Id="rId5" Type="http://schemas.openxmlformats.org/officeDocument/2006/relationships/diagramColors" Target="../diagrams/colors25.xml"/><Relationship Id="rId4" Type="http://schemas.openxmlformats.org/officeDocument/2006/relationships/diagramQuickStyle" Target="../diagrams/quickStyle25.xml"/></Relationships>
</file>

<file path=ppt/slides/_rels/slide36.xml.rels><?xml version="1.0" encoding="UTF-8" standalone="yes"?>
<Relationships xmlns="http://schemas.openxmlformats.org/package/2006/relationships"><Relationship Id="rId3" Type="http://schemas.openxmlformats.org/officeDocument/2006/relationships/diagramLayout" Target="../diagrams/layout26.xml"/><Relationship Id="rId2" Type="http://schemas.openxmlformats.org/officeDocument/2006/relationships/diagramData" Target="../diagrams/data26.xml"/><Relationship Id="rId1" Type="http://schemas.openxmlformats.org/officeDocument/2006/relationships/slideLayout" Target="../slideLayouts/slideLayout2.xml"/><Relationship Id="rId6" Type="http://schemas.microsoft.com/office/2007/relationships/diagramDrawing" Target="../diagrams/drawing26.xml"/><Relationship Id="rId5" Type="http://schemas.openxmlformats.org/officeDocument/2006/relationships/diagramColors" Target="../diagrams/colors26.xml"/><Relationship Id="rId4" Type="http://schemas.openxmlformats.org/officeDocument/2006/relationships/diagramQuickStyle" Target="../diagrams/quickStyle26.xml"/></Relationships>
</file>

<file path=ppt/slides/_rels/slide37.xml.rels><?xml version="1.0" encoding="UTF-8" standalone="yes"?>
<Relationships xmlns="http://schemas.openxmlformats.org/package/2006/relationships"><Relationship Id="rId3" Type="http://schemas.openxmlformats.org/officeDocument/2006/relationships/diagramLayout" Target="../diagrams/layout27.xml"/><Relationship Id="rId2" Type="http://schemas.openxmlformats.org/officeDocument/2006/relationships/diagramData" Target="../diagrams/data27.xml"/><Relationship Id="rId1" Type="http://schemas.openxmlformats.org/officeDocument/2006/relationships/slideLayout" Target="../slideLayouts/slideLayout2.xml"/><Relationship Id="rId6" Type="http://schemas.microsoft.com/office/2007/relationships/diagramDrawing" Target="../diagrams/drawing27.xml"/><Relationship Id="rId5" Type="http://schemas.openxmlformats.org/officeDocument/2006/relationships/diagramColors" Target="../diagrams/colors27.xml"/><Relationship Id="rId4" Type="http://schemas.openxmlformats.org/officeDocument/2006/relationships/diagramQuickStyle" Target="../diagrams/quickStyle27.xml"/></Relationships>
</file>

<file path=ppt/slides/_rels/slide38.xml.rels><?xml version="1.0" encoding="UTF-8" standalone="yes"?>
<Relationships xmlns="http://schemas.openxmlformats.org/package/2006/relationships"><Relationship Id="rId3" Type="http://schemas.openxmlformats.org/officeDocument/2006/relationships/diagramLayout" Target="../diagrams/layout28.xml"/><Relationship Id="rId2" Type="http://schemas.openxmlformats.org/officeDocument/2006/relationships/diagramData" Target="../diagrams/data28.xml"/><Relationship Id="rId1" Type="http://schemas.openxmlformats.org/officeDocument/2006/relationships/slideLayout" Target="../slideLayouts/slideLayout2.xml"/><Relationship Id="rId6" Type="http://schemas.microsoft.com/office/2007/relationships/diagramDrawing" Target="../diagrams/drawing28.xml"/><Relationship Id="rId5" Type="http://schemas.openxmlformats.org/officeDocument/2006/relationships/diagramColors" Target="../diagrams/colors28.xml"/><Relationship Id="rId4" Type="http://schemas.openxmlformats.org/officeDocument/2006/relationships/diagramQuickStyle" Target="../diagrams/quickStyle28.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0.xml.rels><?xml version="1.0" encoding="UTF-8" standalone="yes"?>
<Relationships xmlns="http://schemas.openxmlformats.org/package/2006/relationships"><Relationship Id="rId3" Type="http://schemas.openxmlformats.org/officeDocument/2006/relationships/diagramLayout" Target="../diagrams/layout29.xml"/><Relationship Id="rId2" Type="http://schemas.openxmlformats.org/officeDocument/2006/relationships/diagramData" Target="../diagrams/data29.xml"/><Relationship Id="rId1" Type="http://schemas.openxmlformats.org/officeDocument/2006/relationships/slideLayout" Target="../slideLayouts/slideLayout2.xml"/><Relationship Id="rId6" Type="http://schemas.microsoft.com/office/2007/relationships/diagramDrawing" Target="../diagrams/drawing29.xml"/><Relationship Id="rId5" Type="http://schemas.openxmlformats.org/officeDocument/2006/relationships/diagramColors" Target="../diagrams/colors29.xml"/><Relationship Id="rId4" Type="http://schemas.openxmlformats.org/officeDocument/2006/relationships/diagramQuickStyle" Target="../diagrams/quickStyle29.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diagramLayout" Target="../diagrams/layout30.xml"/><Relationship Id="rId2" Type="http://schemas.openxmlformats.org/officeDocument/2006/relationships/diagramData" Target="../diagrams/data30.xml"/><Relationship Id="rId1" Type="http://schemas.openxmlformats.org/officeDocument/2006/relationships/slideLayout" Target="../slideLayouts/slideLayout2.xml"/><Relationship Id="rId6" Type="http://schemas.microsoft.com/office/2007/relationships/diagramDrawing" Target="../diagrams/drawing30.xml"/><Relationship Id="rId5" Type="http://schemas.openxmlformats.org/officeDocument/2006/relationships/diagramColors" Target="../diagrams/colors30.xml"/><Relationship Id="rId4" Type="http://schemas.openxmlformats.org/officeDocument/2006/relationships/diagramQuickStyle" Target="../diagrams/quickStyle30.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6.xml.rels><?xml version="1.0" encoding="UTF-8" standalone="yes"?>
<Relationships xmlns="http://schemas.openxmlformats.org/package/2006/relationships"><Relationship Id="rId3" Type="http://schemas.openxmlformats.org/officeDocument/2006/relationships/diagramLayout" Target="../diagrams/layout31.xml"/><Relationship Id="rId2" Type="http://schemas.openxmlformats.org/officeDocument/2006/relationships/diagramData" Target="../diagrams/data31.xml"/><Relationship Id="rId1" Type="http://schemas.openxmlformats.org/officeDocument/2006/relationships/slideLayout" Target="../slideLayouts/slideLayout2.xml"/><Relationship Id="rId6" Type="http://schemas.microsoft.com/office/2007/relationships/diagramDrawing" Target="../diagrams/drawing31.xml"/><Relationship Id="rId5" Type="http://schemas.openxmlformats.org/officeDocument/2006/relationships/diagramColors" Target="../diagrams/colors31.xml"/><Relationship Id="rId4" Type="http://schemas.openxmlformats.org/officeDocument/2006/relationships/diagramQuickStyle" Target="../diagrams/quickStyle31.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2.xml"/><Relationship Id="rId7" Type="http://schemas.microsoft.com/office/2007/relationships/diagramDrawing" Target="../diagrams/drawing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3.xml"/><Relationship Id="rId4" Type="http://schemas.openxmlformats.org/officeDocument/2006/relationships/image" Target="../media/image7.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90152" y="2672561"/>
            <a:ext cx="9053848" cy="2009106"/>
          </a:xfrm>
        </p:spPr>
        <p:txBody>
          <a:bodyPr>
            <a:normAutofit/>
          </a:bodyPr>
          <a:lstStyle/>
          <a:p>
            <a:r>
              <a:rPr lang="ru-RU" sz="3600" b="1" dirty="0" smtClean="0"/>
              <a:t>Формы непосредственного осуществления населением местного </a:t>
            </a:r>
            <a:r>
              <a:rPr lang="ru-RU" sz="3600" b="1" dirty="0"/>
              <a:t>самоуправления</a:t>
            </a:r>
          </a:p>
        </p:txBody>
      </p:sp>
      <p:pic>
        <p:nvPicPr>
          <p:cNvPr id="4" name="Picture 6" descr="slide0002_image001"/>
          <p:cNvPicPr>
            <a:picLocks noChangeAspect="1" noChangeArrowheads="1"/>
          </p:cNvPicPr>
          <p:nvPr/>
        </p:nvPicPr>
        <p:blipFill>
          <a:blip r:embed="rId2" cstate="print"/>
          <a:srcRect/>
          <a:stretch>
            <a:fillRect/>
          </a:stretch>
        </p:blipFill>
        <p:spPr bwMode="auto">
          <a:xfrm>
            <a:off x="0" y="0"/>
            <a:ext cx="9144000" cy="1700213"/>
          </a:xfrm>
          <a:prstGeom prst="rect">
            <a:avLst/>
          </a:prstGeom>
          <a:noFill/>
          <a:ln w="9525">
            <a:noFill/>
            <a:miter lim="800000"/>
            <a:headEnd/>
            <a:tailEnd/>
          </a:ln>
        </p:spPr>
      </p:pic>
      <p:pic>
        <p:nvPicPr>
          <p:cNvPr id="5" name="Рисунок 4" descr="xWFt4YniyzI"/>
          <p:cNvPicPr/>
          <p:nvPr/>
        </p:nvPicPr>
        <p:blipFill>
          <a:blip r:embed="rId3"/>
          <a:srcRect/>
          <a:stretch>
            <a:fillRect/>
          </a:stretch>
        </p:blipFill>
        <p:spPr bwMode="auto">
          <a:xfrm>
            <a:off x="5172015" y="0"/>
            <a:ext cx="2683512" cy="2937164"/>
          </a:xfrm>
          <a:prstGeom prst="rect">
            <a:avLst/>
          </a:prstGeom>
          <a:noFill/>
        </p:spPr>
      </p:pic>
    </p:spTree>
    <p:extLst>
      <p:ext uri="{BB962C8B-B14F-4D97-AF65-F5344CB8AC3E}">
        <p14:creationId xmlns:p14="http://schemas.microsoft.com/office/powerpoint/2010/main" xmlns="" val="263927082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622301"/>
            <a:ext cx="9144000" cy="704224"/>
          </a:xfrm>
        </p:spPr>
        <p:txBody>
          <a:bodyPr/>
          <a:lstStyle/>
          <a:p>
            <a:pPr algn="ctr"/>
            <a:r>
              <a:rPr lang="ru-RU" sz="2800" b="1" dirty="0"/>
              <a:t>Местный референдум </a:t>
            </a:r>
          </a:p>
        </p:txBody>
      </p:sp>
      <p:sp>
        <p:nvSpPr>
          <p:cNvPr id="3" name="Объект 2"/>
          <p:cNvSpPr>
            <a:spLocks noGrp="1"/>
          </p:cNvSpPr>
          <p:nvPr>
            <p:ph idx="1"/>
          </p:nvPr>
        </p:nvSpPr>
        <p:spPr>
          <a:xfrm>
            <a:off x="0" y="1184856"/>
            <a:ext cx="9144000" cy="5673144"/>
          </a:xfrm>
        </p:spPr>
        <p:txBody>
          <a:bodyPr>
            <a:normAutofit/>
          </a:bodyPr>
          <a:lstStyle/>
          <a:p>
            <a:pPr algn="just"/>
            <a:r>
              <a:rPr lang="ru-RU" sz="2400" dirty="0" smtClean="0"/>
              <a:t>Федеральный закон от </a:t>
            </a:r>
            <a:r>
              <a:rPr lang="en-US" sz="2400" b="1" dirty="0" smtClean="0"/>
              <a:t>12.06.2002 N 67-</a:t>
            </a:r>
            <a:r>
              <a:rPr lang="ru-RU" sz="2400" b="1" dirty="0" smtClean="0"/>
              <a:t>ФЗ </a:t>
            </a:r>
            <a:r>
              <a:rPr lang="ru-RU" sz="2400" dirty="0" smtClean="0"/>
              <a:t>«</a:t>
            </a:r>
            <a:r>
              <a:rPr lang="ru-RU" sz="2400" b="1" i="1" dirty="0" smtClean="0"/>
              <a:t>Об основных гарантиях избирательных прав и права на участие в референдуме граждан Российской Федерации</a:t>
            </a:r>
            <a:r>
              <a:rPr lang="ru-RU" sz="2400" dirty="0" smtClean="0"/>
              <a:t>» ст</a:t>
            </a:r>
            <a:r>
              <a:rPr lang="ru-RU" sz="2400" dirty="0"/>
              <a:t>. </a:t>
            </a:r>
            <a:r>
              <a:rPr lang="ru-RU" sz="2400" dirty="0" smtClean="0"/>
              <a:t>2:</a:t>
            </a:r>
          </a:p>
        </p:txBody>
      </p:sp>
      <p:graphicFrame>
        <p:nvGraphicFramePr>
          <p:cNvPr id="8" name="Схема 7"/>
          <p:cNvGraphicFramePr/>
          <p:nvPr>
            <p:extLst>
              <p:ext uri="{D42A27DB-BD31-4B8C-83A1-F6EECF244321}">
                <p14:modId xmlns:p14="http://schemas.microsoft.com/office/powerpoint/2010/main" xmlns="" val="1432085366"/>
              </p:ext>
            </p:extLst>
          </p:nvPr>
        </p:nvGraphicFramePr>
        <p:xfrm>
          <a:off x="141668" y="2253802"/>
          <a:ext cx="9002332" cy="460419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xmlns="" val="139162896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592429"/>
            <a:ext cx="9144000" cy="734096"/>
          </a:xfrm>
        </p:spPr>
        <p:txBody>
          <a:bodyPr>
            <a:normAutofit/>
          </a:bodyPr>
          <a:lstStyle/>
          <a:p>
            <a:pPr algn="ctr"/>
            <a:r>
              <a:rPr lang="ru-RU" sz="2800" b="1" dirty="0" smtClean="0"/>
              <a:t>Местный  </a:t>
            </a:r>
            <a:r>
              <a:rPr lang="ru-RU" sz="2800" b="1" dirty="0"/>
              <a:t>референдум</a:t>
            </a:r>
          </a:p>
        </p:txBody>
      </p:sp>
      <p:graphicFrame>
        <p:nvGraphicFramePr>
          <p:cNvPr id="5" name="Объект 4"/>
          <p:cNvGraphicFramePr>
            <a:graphicFrameLocks noGrp="1"/>
          </p:cNvGraphicFramePr>
          <p:nvPr>
            <p:ph idx="1"/>
            <p:extLst>
              <p:ext uri="{D42A27DB-BD31-4B8C-83A1-F6EECF244321}">
                <p14:modId xmlns:p14="http://schemas.microsoft.com/office/powerpoint/2010/main" xmlns="" val="1627810405"/>
              </p:ext>
            </p:extLst>
          </p:nvPr>
        </p:nvGraphicFramePr>
        <p:xfrm>
          <a:off x="0" y="1214438"/>
          <a:ext cx="9144000" cy="564356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xmlns="" val="401860627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528035"/>
            <a:ext cx="9144000" cy="656822"/>
          </a:xfrm>
        </p:spPr>
        <p:txBody>
          <a:bodyPr>
            <a:normAutofit/>
          </a:bodyPr>
          <a:lstStyle/>
          <a:p>
            <a:pPr algn="ctr"/>
            <a:r>
              <a:rPr lang="ru-RU" sz="2800" b="1" dirty="0" smtClean="0"/>
              <a:t>Вопросы референдума</a:t>
            </a:r>
            <a:endParaRPr lang="ru-RU" sz="2800" b="1" dirty="0"/>
          </a:p>
        </p:txBody>
      </p:sp>
      <p:graphicFrame>
        <p:nvGraphicFramePr>
          <p:cNvPr id="4" name="Объект 3"/>
          <p:cNvGraphicFramePr>
            <a:graphicFrameLocks noGrp="1"/>
          </p:cNvGraphicFramePr>
          <p:nvPr>
            <p:ph idx="1"/>
            <p:extLst>
              <p:ext uri="{D42A27DB-BD31-4B8C-83A1-F6EECF244321}">
                <p14:modId xmlns:p14="http://schemas.microsoft.com/office/powerpoint/2010/main" xmlns="" val="3508365866"/>
              </p:ext>
            </p:extLst>
          </p:nvPr>
        </p:nvGraphicFramePr>
        <p:xfrm>
          <a:off x="103188" y="1184275"/>
          <a:ext cx="9040812" cy="56737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xmlns="" val="379372673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7064" y="322729"/>
            <a:ext cx="9049871" cy="1102659"/>
          </a:xfrm>
        </p:spPr>
        <p:txBody>
          <a:bodyPr>
            <a:normAutofit/>
          </a:bodyPr>
          <a:lstStyle/>
          <a:p>
            <a:r>
              <a:rPr lang="ru-RU" sz="2800" dirty="0"/>
              <a:t>На референдум субъекта Российской Федерации, местный референдум </a:t>
            </a:r>
            <a:r>
              <a:rPr lang="ru-RU" sz="2800" b="1" dirty="0"/>
              <a:t>не могут быть вынесены вопросы</a:t>
            </a:r>
            <a:r>
              <a:rPr lang="ru-RU" sz="2800" dirty="0" smtClean="0"/>
              <a:t>:</a:t>
            </a:r>
            <a:endParaRPr lang="ru-RU" sz="2800" dirty="0"/>
          </a:p>
        </p:txBody>
      </p:sp>
      <p:graphicFrame>
        <p:nvGraphicFramePr>
          <p:cNvPr id="4" name="Объект 3"/>
          <p:cNvGraphicFramePr>
            <a:graphicFrameLocks noGrp="1"/>
          </p:cNvGraphicFramePr>
          <p:nvPr>
            <p:ph idx="1"/>
            <p:extLst>
              <p:ext uri="{D42A27DB-BD31-4B8C-83A1-F6EECF244321}">
                <p14:modId xmlns:p14="http://schemas.microsoft.com/office/powerpoint/2010/main" xmlns="" val="1014738825"/>
              </p:ext>
            </p:extLst>
          </p:nvPr>
        </p:nvGraphicFramePr>
        <p:xfrm>
          <a:off x="0" y="1425389"/>
          <a:ext cx="9144000" cy="54326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xmlns="" val="210788232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605118"/>
            <a:ext cx="9144000" cy="1085571"/>
          </a:xfrm>
        </p:spPr>
        <p:txBody>
          <a:bodyPr>
            <a:normAutofit/>
          </a:bodyPr>
          <a:lstStyle/>
          <a:p>
            <a:r>
              <a:rPr lang="ru-RU" sz="2800" b="1" dirty="0"/>
              <a:t>Обстоятельства, исключающие назначение и проведение </a:t>
            </a:r>
            <a:r>
              <a:rPr lang="ru-RU" sz="2800" b="1" dirty="0" smtClean="0"/>
              <a:t>референдума (ст. 13 67-ФЗ)</a:t>
            </a:r>
            <a:endParaRPr lang="ru-RU" sz="2800" dirty="0"/>
          </a:p>
        </p:txBody>
      </p:sp>
      <p:sp>
        <p:nvSpPr>
          <p:cNvPr id="3" name="Объект 2"/>
          <p:cNvSpPr>
            <a:spLocks noGrp="1"/>
          </p:cNvSpPr>
          <p:nvPr>
            <p:ph idx="1"/>
          </p:nvPr>
        </p:nvSpPr>
        <p:spPr>
          <a:xfrm>
            <a:off x="94129" y="1690688"/>
            <a:ext cx="9049871" cy="5167311"/>
          </a:xfrm>
        </p:spPr>
        <p:txBody>
          <a:bodyPr>
            <a:normAutofit/>
          </a:bodyPr>
          <a:lstStyle/>
          <a:p>
            <a:endParaRPr lang="ru-RU" dirty="0"/>
          </a:p>
          <a:p>
            <a:endParaRPr lang="ru-RU" dirty="0"/>
          </a:p>
        </p:txBody>
      </p:sp>
      <p:graphicFrame>
        <p:nvGraphicFramePr>
          <p:cNvPr id="4" name="Схема 3"/>
          <p:cNvGraphicFramePr/>
          <p:nvPr>
            <p:extLst>
              <p:ext uri="{D42A27DB-BD31-4B8C-83A1-F6EECF244321}">
                <p14:modId xmlns:p14="http://schemas.microsoft.com/office/powerpoint/2010/main" xmlns="" val="1962208106"/>
              </p:ext>
            </p:extLst>
          </p:nvPr>
        </p:nvGraphicFramePr>
        <p:xfrm>
          <a:off x="218941" y="1506828"/>
          <a:ext cx="8796270" cy="535117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xmlns="" val="345819490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502276"/>
            <a:ext cx="9028090" cy="1210614"/>
          </a:xfrm>
        </p:spPr>
        <p:txBody>
          <a:bodyPr>
            <a:normAutofit/>
          </a:bodyPr>
          <a:lstStyle/>
          <a:p>
            <a:r>
              <a:rPr lang="ru-RU" sz="2400" b="1" dirty="0"/>
              <a:t>Решение о назначении местного референдума принимается представительным органом муниципального образования:</a:t>
            </a:r>
            <a:br>
              <a:rPr lang="ru-RU" sz="2400" b="1" dirty="0"/>
            </a:br>
            <a:endParaRPr lang="ru-RU" sz="2400" b="1" dirty="0"/>
          </a:p>
        </p:txBody>
      </p:sp>
      <p:graphicFrame>
        <p:nvGraphicFramePr>
          <p:cNvPr id="4" name="Объект 3"/>
          <p:cNvGraphicFramePr>
            <a:graphicFrameLocks noGrp="1"/>
          </p:cNvGraphicFramePr>
          <p:nvPr>
            <p:ph idx="1"/>
            <p:extLst>
              <p:ext uri="{D42A27DB-BD31-4B8C-83A1-F6EECF244321}">
                <p14:modId xmlns:p14="http://schemas.microsoft.com/office/powerpoint/2010/main" xmlns="" val="1602771176"/>
              </p:ext>
            </p:extLst>
          </p:nvPr>
        </p:nvGraphicFramePr>
        <p:xfrm>
          <a:off x="0" y="1339850"/>
          <a:ext cx="9144000" cy="539591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xmlns="" val="117400098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0152" y="682581"/>
            <a:ext cx="9053848" cy="965916"/>
          </a:xfrm>
        </p:spPr>
        <p:txBody>
          <a:bodyPr>
            <a:normAutofit/>
          </a:bodyPr>
          <a:lstStyle/>
          <a:p>
            <a:r>
              <a:rPr lang="ru-RU" sz="2800" b="1" dirty="0"/>
              <a:t>В ходатайстве инициативной группы по проведению референдума </a:t>
            </a:r>
            <a:r>
              <a:rPr lang="ru-RU" sz="2800" b="1" dirty="0" smtClean="0"/>
              <a:t>должны </a:t>
            </a:r>
            <a:r>
              <a:rPr lang="ru-RU" sz="2800" b="1" dirty="0"/>
              <a:t>содержаться</a:t>
            </a:r>
          </a:p>
        </p:txBody>
      </p:sp>
      <p:graphicFrame>
        <p:nvGraphicFramePr>
          <p:cNvPr id="4" name="Объект 3"/>
          <p:cNvGraphicFramePr>
            <a:graphicFrameLocks noGrp="1"/>
          </p:cNvGraphicFramePr>
          <p:nvPr>
            <p:ph idx="1"/>
            <p:extLst>
              <p:ext uri="{D42A27DB-BD31-4B8C-83A1-F6EECF244321}">
                <p14:modId xmlns:p14="http://schemas.microsoft.com/office/powerpoint/2010/main" xmlns="" val="185087984"/>
              </p:ext>
            </p:extLst>
          </p:nvPr>
        </p:nvGraphicFramePr>
        <p:xfrm>
          <a:off x="90488" y="1647825"/>
          <a:ext cx="8963025" cy="52101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xmlns="" val="343883685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643944"/>
            <a:ext cx="9144000" cy="827804"/>
          </a:xfrm>
        </p:spPr>
        <p:txBody>
          <a:bodyPr>
            <a:normAutofit fontScale="90000"/>
          </a:bodyPr>
          <a:lstStyle/>
          <a:p>
            <a:r>
              <a:rPr lang="ru-RU" sz="2800" b="1" dirty="0"/>
              <a:t>Порядок реализации инициативы проведения </a:t>
            </a:r>
            <a:r>
              <a:rPr lang="ru-RU" sz="2800" b="1" dirty="0" smtClean="0"/>
              <a:t>референдума населением</a:t>
            </a:r>
            <a:endParaRPr lang="ru-RU" sz="2800" dirty="0"/>
          </a:p>
        </p:txBody>
      </p:sp>
      <p:graphicFrame>
        <p:nvGraphicFramePr>
          <p:cNvPr id="4" name="Объект 3"/>
          <p:cNvGraphicFramePr>
            <a:graphicFrameLocks noGrp="1"/>
          </p:cNvGraphicFramePr>
          <p:nvPr>
            <p:ph idx="1"/>
            <p:extLst>
              <p:ext uri="{D42A27DB-BD31-4B8C-83A1-F6EECF244321}">
                <p14:modId xmlns:p14="http://schemas.microsoft.com/office/powerpoint/2010/main" xmlns="" val="1573608110"/>
              </p:ext>
            </p:extLst>
          </p:nvPr>
        </p:nvGraphicFramePr>
        <p:xfrm>
          <a:off x="0" y="1352550"/>
          <a:ext cx="9144000" cy="55054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xmlns="" val="305449676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8788" y="476518"/>
            <a:ext cx="8386561" cy="837127"/>
          </a:xfrm>
        </p:spPr>
        <p:txBody>
          <a:bodyPr>
            <a:normAutofit fontScale="90000"/>
          </a:bodyPr>
          <a:lstStyle/>
          <a:p>
            <a:r>
              <a:rPr lang="ru-RU" dirty="0" smtClean="0"/>
              <a:t>Проведение  местного референдума</a:t>
            </a:r>
            <a:endParaRPr lang="ru-RU" dirty="0"/>
          </a:p>
        </p:txBody>
      </p:sp>
      <p:graphicFrame>
        <p:nvGraphicFramePr>
          <p:cNvPr id="4" name="Объект 3"/>
          <p:cNvGraphicFramePr>
            <a:graphicFrameLocks noGrp="1"/>
          </p:cNvGraphicFramePr>
          <p:nvPr>
            <p:ph idx="1"/>
            <p:extLst>
              <p:ext uri="{D42A27DB-BD31-4B8C-83A1-F6EECF244321}">
                <p14:modId xmlns:p14="http://schemas.microsoft.com/office/powerpoint/2010/main" xmlns="" val="71363412"/>
              </p:ext>
            </p:extLst>
          </p:nvPr>
        </p:nvGraphicFramePr>
        <p:xfrm>
          <a:off x="0" y="1313645"/>
          <a:ext cx="9144000" cy="554435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xmlns="" val="34379539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06061" y="622300"/>
            <a:ext cx="8937937" cy="549677"/>
          </a:xfrm>
        </p:spPr>
        <p:txBody>
          <a:bodyPr>
            <a:normAutofit/>
          </a:bodyPr>
          <a:lstStyle/>
          <a:p>
            <a:pPr algn="ctr"/>
            <a:r>
              <a:rPr lang="ru-RU" sz="2800" b="1" dirty="0" smtClean="0"/>
              <a:t>День референдума</a:t>
            </a:r>
            <a:endParaRPr lang="ru-RU" sz="2800" b="1" dirty="0"/>
          </a:p>
        </p:txBody>
      </p:sp>
      <p:sp>
        <p:nvSpPr>
          <p:cNvPr id="3" name="Объект 2"/>
          <p:cNvSpPr>
            <a:spLocks noGrp="1"/>
          </p:cNvSpPr>
          <p:nvPr>
            <p:ph idx="1"/>
          </p:nvPr>
        </p:nvSpPr>
        <p:spPr>
          <a:xfrm>
            <a:off x="206062" y="1339403"/>
            <a:ext cx="8937937" cy="5518597"/>
          </a:xfrm>
        </p:spPr>
        <p:txBody>
          <a:bodyPr>
            <a:normAutofit fontScale="92500" lnSpcReduction="10000"/>
          </a:bodyPr>
          <a:lstStyle/>
          <a:p>
            <a:r>
              <a:rPr lang="ru-RU" dirty="0" smtClean="0"/>
              <a:t>Голосование </a:t>
            </a:r>
            <a:r>
              <a:rPr lang="ru-RU" dirty="0"/>
              <a:t>на референдуме может быть назначено </a:t>
            </a:r>
            <a:r>
              <a:rPr lang="ru-RU" b="1" dirty="0"/>
              <a:t>только на воскресенье. </a:t>
            </a:r>
            <a:endParaRPr lang="ru-RU" b="1" dirty="0" smtClean="0"/>
          </a:p>
          <a:p>
            <a:r>
              <a:rPr lang="ru-RU" b="1" i="1" dirty="0" smtClean="0"/>
              <a:t>Не </a:t>
            </a:r>
            <a:r>
              <a:rPr lang="ru-RU" b="1" i="1" dirty="0"/>
              <a:t>допускается </a:t>
            </a:r>
            <a:r>
              <a:rPr lang="ru-RU" dirty="0"/>
              <a:t>назначение голосования на предпраздничный и нерабочий праздничный дни, на день, следующий за нерабочим праздничным днем, а также на воскресенье, которое в установленном порядке объявлено рабочим днем. </a:t>
            </a:r>
            <a:endParaRPr lang="ru-RU" dirty="0" smtClean="0"/>
          </a:p>
          <a:p>
            <a:r>
              <a:rPr lang="ru-RU" dirty="0" smtClean="0"/>
              <a:t>Голосование </a:t>
            </a:r>
            <a:r>
              <a:rPr lang="ru-RU" b="1" i="1" dirty="0"/>
              <a:t>может быть перенесено </a:t>
            </a:r>
            <a:r>
              <a:rPr lang="ru-RU" dirty="0" smtClean="0"/>
              <a:t>не </a:t>
            </a:r>
            <a:r>
              <a:rPr lang="ru-RU" dirty="0"/>
              <a:t>позднее чем за 25 дней до назначенного дня голосования </a:t>
            </a:r>
            <a:r>
              <a:rPr lang="ru-RU" dirty="0" smtClean="0"/>
              <a:t>уполномоченным </a:t>
            </a:r>
            <a:r>
              <a:rPr lang="ru-RU" dirty="0"/>
              <a:t>на то органом на более поздний срок (но не более чем на 90 дней) в целях его совмещения с днем голосования на назначенных выборах в органы государственной власти или органы местного самоуправления либо с днем голосования на ином назначенном референдуме.</a:t>
            </a:r>
          </a:p>
          <a:p>
            <a:endParaRPr lang="ru-RU" dirty="0"/>
          </a:p>
        </p:txBody>
      </p:sp>
    </p:spTree>
    <p:extLst>
      <p:ext uri="{BB962C8B-B14F-4D97-AF65-F5344CB8AC3E}">
        <p14:creationId xmlns:p14="http://schemas.microsoft.com/office/powerpoint/2010/main" xmlns="" val="47078880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4294967295"/>
          </p:nvPr>
        </p:nvSpPr>
        <p:spPr>
          <a:xfrm>
            <a:off x="0" y="1402254"/>
            <a:ext cx="9028090" cy="5455746"/>
          </a:xfrm>
        </p:spPr>
        <p:txBody>
          <a:bodyPr/>
          <a:lstStyle/>
          <a:p>
            <a:r>
              <a:rPr lang="ru-RU" dirty="0" smtClean="0"/>
              <a:t>Ежегодный  доклад </a:t>
            </a:r>
            <a:r>
              <a:rPr lang="ru-RU" dirty="0"/>
              <a:t>Общественной палаты РФ за 2012 г</a:t>
            </a:r>
            <a:r>
              <a:rPr lang="ru-RU" dirty="0" smtClean="0"/>
              <a:t>.:</a:t>
            </a:r>
          </a:p>
          <a:p>
            <a:r>
              <a:rPr lang="ru-RU" dirty="0" smtClean="0"/>
              <a:t> </a:t>
            </a:r>
            <a:r>
              <a:rPr lang="ru-RU" dirty="0"/>
              <a:t>«Многие формы участия граждан в решении вопросов местного значения, определенные Федеральным законом от 6 октября 2003 г. (ред. от 3 декабря 2012 г.) № 131-ФЗ “Об общих принципах организации местного самоуправления в Российской Федерации”, практически не используются, реальное обсуждение проблем и народное волеизъявление подменяются их имитацией» </a:t>
            </a:r>
          </a:p>
        </p:txBody>
      </p:sp>
      <p:pic>
        <p:nvPicPr>
          <p:cNvPr id="5" name="Рисунок 4" descr="xWFt4YniyzI"/>
          <p:cNvPicPr/>
          <p:nvPr/>
        </p:nvPicPr>
        <p:blipFill>
          <a:blip r:embed="rId2" cstate="print"/>
          <a:srcRect/>
          <a:stretch>
            <a:fillRect/>
          </a:stretch>
        </p:blipFill>
        <p:spPr bwMode="auto">
          <a:xfrm>
            <a:off x="914399" y="263236"/>
            <a:ext cx="762001" cy="886691"/>
          </a:xfrm>
          <a:prstGeom prst="rect">
            <a:avLst/>
          </a:prstGeom>
          <a:noFill/>
        </p:spPr>
      </p:pic>
    </p:spTree>
    <p:extLst>
      <p:ext uri="{BB962C8B-B14F-4D97-AF65-F5344CB8AC3E}">
        <p14:creationId xmlns:p14="http://schemas.microsoft.com/office/powerpoint/2010/main" xmlns="" val="142618667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837127"/>
            <a:ext cx="9144000" cy="853562"/>
          </a:xfrm>
        </p:spPr>
        <p:txBody>
          <a:bodyPr>
            <a:normAutofit/>
          </a:bodyPr>
          <a:lstStyle/>
          <a:p>
            <a:pPr algn="ctr"/>
            <a:r>
              <a:rPr lang="ru-RU" sz="2800" b="1" dirty="0" smtClean="0"/>
              <a:t>Отмена решения, принятого на местном референдуме: </a:t>
            </a:r>
            <a:endParaRPr lang="ru-RU" sz="2800" b="1" dirty="0"/>
          </a:p>
        </p:txBody>
      </p:sp>
      <p:sp>
        <p:nvSpPr>
          <p:cNvPr id="3" name="Объект 2"/>
          <p:cNvSpPr>
            <a:spLocks noGrp="1"/>
          </p:cNvSpPr>
          <p:nvPr>
            <p:ph idx="1"/>
          </p:nvPr>
        </p:nvSpPr>
        <p:spPr>
          <a:xfrm>
            <a:off x="141668" y="1545464"/>
            <a:ext cx="9002332" cy="5312535"/>
          </a:xfrm>
        </p:spPr>
        <p:txBody>
          <a:bodyPr>
            <a:normAutofit/>
          </a:bodyPr>
          <a:lstStyle/>
          <a:p>
            <a:pPr marL="0" indent="0">
              <a:buNone/>
            </a:pPr>
            <a:r>
              <a:rPr lang="ru-RU" dirty="0"/>
              <a:t> </a:t>
            </a:r>
          </a:p>
        </p:txBody>
      </p:sp>
      <p:graphicFrame>
        <p:nvGraphicFramePr>
          <p:cNvPr id="4" name="Схема 3"/>
          <p:cNvGraphicFramePr/>
          <p:nvPr>
            <p:extLst>
              <p:ext uri="{D42A27DB-BD31-4B8C-83A1-F6EECF244321}">
                <p14:modId xmlns:p14="http://schemas.microsoft.com/office/powerpoint/2010/main" xmlns="" val="253008112"/>
              </p:ext>
            </p:extLst>
          </p:nvPr>
        </p:nvGraphicFramePr>
        <p:xfrm>
          <a:off x="141668" y="1545464"/>
          <a:ext cx="9002332" cy="531253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xmlns="" val="147202910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401466" y="799670"/>
            <a:ext cx="8260620" cy="764661"/>
          </a:xfrm>
        </p:spPr>
        <p:txBody>
          <a:bodyPr>
            <a:normAutofit/>
          </a:bodyPr>
          <a:lstStyle/>
          <a:p>
            <a:pPr algn="ctr"/>
            <a:r>
              <a:rPr lang="ru-RU" sz="3600" b="1" dirty="0" smtClean="0"/>
              <a:t>Муниципальные выборы</a:t>
            </a:r>
            <a:endParaRPr lang="ru-RU" sz="3600" b="1" dirty="0"/>
          </a:p>
        </p:txBody>
      </p:sp>
      <p:sp>
        <p:nvSpPr>
          <p:cNvPr id="5" name="Текст 4"/>
          <p:cNvSpPr>
            <a:spLocks noGrp="1"/>
          </p:cNvSpPr>
          <p:nvPr>
            <p:ph type="body" idx="1"/>
          </p:nvPr>
        </p:nvSpPr>
        <p:spPr/>
        <p:txBody>
          <a:bodyPr/>
          <a:lstStyle/>
          <a:p>
            <a:r>
              <a:rPr lang="ru-RU" dirty="0" smtClean="0"/>
              <a:t>.</a:t>
            </a:r>
            <a:endParaRPr lang="ru-RU" dirty="0"/>
          </a:p>
        </p:txBody>
      </p:sp>
      <p:pic>
        <p:nvPicPr>
          <p:cNvPr id="2056" name="Picture 8" descr="Картинки по запросу референдум"/>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4559808" y="4230634"/>
            <a:ext cx="4342448" cy="2627365"/>
          </a:xfrm>
          <a:prstGeom prst="rect">
            <a:avLst/>
          </a:prstGeom>
          <a:noFill/>
          <a:extLst>
            <a:ext uri="{909E8E84-426E-40DD-AFC4-6F175D3DCCD1}">
              <a14:hiddenFill xmlns:a14="http://schemas.microsoft.com/office/drawing/2010/main" xmlns="">
                <a:solidFill>
                  <a:srgbClr val="FFFFFF"/>
                </a:solidFill>
              </a14:hiddenFill>
            </a:ext>
          </a:extLst>
        </p:spPr>
      </p:pic>
      <p:pic>
        <p:nvPicPr>
          <p:cNvPr id="2058" name="Picture 10" descr="Картинки по запросу референдум"/>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72390" y="4328160"/>
            <a:ext cx="4095750" cy="2531878"/>
          </a:xfrm>
          <a:prstGeom prst="rect">
            <a:avLst/>
          </a:prstGeom>
          <a:noFill/>
          <a:extLst>
            <a:ext uri="{909E8E84-426E-40DD-AFC4-6F175D3DCCD1}">
              <a14:hiddenFill xmlns:a14="http://schemas.microsoft.com/office/drawing/2010/main" xmlns="">
                <a:solidFill>
                  <a:srgbClr val="FFFFFF"/>
                </a:solidFill>
              </a14:hiddenFill>
            </a:ext>
          </a:extLst>
        </p:spPr>
      </p:pic>
      <p:pic>
        <p:nvPicPr>
          <p:cNvPr id="2060" name="Picture 12" descr="Картинки по запросу выборы"/>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4559808" y="1597274"/>
            <a:ext cx="4342448" cy="2507797"/>
          </a:xfrm>
          <a:prstGeom prst="rect">
            <a:avLst/>
          </a:prstGeom>
          <a:noFill/>
          <a:extLst>
            <a:ext uri="{909E8E84-426E-40DD-AFC4-6F175D3DCCD1}">
              <a14:hiddenFill xmlns:a14="http://schemas.microsoft.com/office/drawing/2010/main" xmlns="">
                <a:solidFill>
                  <a:srgbClr val="FFFFFF"/>
                </a:solidFill>
              </a14:hiddenFill>
            </a:ext>
          </a:extLst>
        </p:spPr>
      </p:pic>
      <p:pic>
        <p:nvPicPr>
          <p:cNvPr id="2062" name="Picture 14" descr="Картинки по запросу выборы"/>
          <p:cNvPicPr>
            <a:picLocks noChangeAspect="1" noChangeArrowheads="1"/>
          </p:cNvPicPr>
          <p:nvPr/>
        </p:nvPicPr>
        <p:blipFill>
          <a:blip r:embed="rId5">
            <a:extLst>
              <a:ext uri="{28A0092B-C50C-407E-A947-70E740481C1C}">
                <a14:useLocalDpi xmlns:a14="http://schemas.microsoft.com/office/drawing/2010/main" xmlns="" val="0"/>
              </a:ext>
            </a:extLst>
          </a:blip>
          <a:srcRect/>
          <a:stretch>
            <a:fillRect/>
          </a:stretch>
        </p:blipFill>
        <p:spPr bwMode="auto">
          <a:xfrm>
            <a:off x="207264" y="1489216"/>
            <a:ext cx="3960875" cy="2566935"/>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76485027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707136"/>
            <a:ext cx="9144000" cy="1402079"/>
          </a:xfrm>
        </p:spPr>
        <p:txBody>
          <a:bodyPr>
            <a:normAutofit fontScale="90000"/>
          </a:bodyPr>
          <a:lstStyle/>
          <a:p>
            <a:pPr algn="just"/>
            <a:r>
              <a:rPr lang="ru-RU" sz="3100" b="1" dirty="0" smtClean="0"/>
              <a:t>Выборы</a:t>
            </a:r>
            <a:r>
              <a:rPr lang="ru-RU" sz="3100" dirty="0" smtClean="0"/>
              <a:t> </a:t>
            </a:r>
            <a:r>
              <a:rPr lang="ru-RU" sz="2700" dirty="0" smtClean="0"/>
              <a:t/>
            </a:r>
            <a:br>
              <a:rPr lang="ru-RU" sz="2700" dirty="0" smtClean="0"/>
            </a:br>
            <a:r>
              <a:rPr lang="ru-RU" sz="2700" dirty="0" smtClean="0"/>
              <a:t>(</a:t>
            </a:r>
            <a:r>
              <a:rPr lang="ru-RU" sz="2700" dirty="0"/>
              <a:t>ст. </a:t>
            </a:r>
            <a:r>
              <a:rPr lang="ru-RU" sz="2700" dirty="0" smtClean="0"/>
              <a:t>2 </a:t>
            </a:r>
            <a:r>
              <a:rPr lang="en-US" sz="2700" dirty="0" smtClean="0"/>
              <a:t>67-</a:t>
            </a:r>
            <a:r>
              <a:rPr lang="ru-RU" sz="2700" dirty="0"/>
              <a:t>ФЗ «Об основных гарантиях избирательных прав и права на участие в референдуме </a:t>
            </a:r>
            <a:r>
              <a:rPr lang="ru-RU" sz="2700" dirty="0" smtClean="0"/>
              <a:t>граждан </a:t>
            </a:r>
            <a:r>
              <a:rPr lang="ru-RU" sz="2700" dirty="0"/>
              <a:t>Российской Федерации</a:t>
            </a:r>
            <a:r>
              <a:rPr lang="ru-RU" sz="2700" dirty="0" smtClean="0"/>
              <a:t>»): </a:t>
            </a:r>
            <a:endParaRPr lang="ru-RU" sz="2700" dirty="0"/>
          </a:p>
        </p:txBody>
      </p:sp>
      <p:sp>
        <p:nvSpPr>
          <p:cNvPr id="3" name="Объект 2"/>
          <p:cNvSpPr>
            <a:spLocks noGrp="1"/>
          </p:cNvSpPr>
          <p:nvPr>
            <p:ph idx="1"/>
          </p:nvPr>
        </p:nvSpPr>
        <p:spPr>
          <a:xfrm>
            <a:off x="0" y="2109215"/>
            <a:ext cx="8973312" cy="4748783"/>
          </a:xfrm>
        </p:spPr>
        <p:txBody>
          <a:bodyPr/>
          <a:lstStyle/>
          <a:p>
            <a:pPr marL="0" indent="0">
              <a:buNone/>
            </a:pPr>
            <a:r>
              <a:rPr lang="ru-RU" dirty="0" smtClean="0"/>
              <a:t>Это форма </a:t>
            </a:r>
            <a:r>
              <a:rPr lang="ru-RU" b="1" i="1" dirty="0"/>
              <a:t>прямого волеизъявления граждан</a:t>
            </a:r>
            <a:r>
              <a:rPr lang="ru-RU" dirty="0"/>
              <a:t>, </a:t>
            </a:r>
            <a:r>
              <a:rPr lang="ru-RU" dirty="0" smtClean="0"/>
              <a:t>осуществляемого в соответствии с </a:t>
            </a:r>
          </a:p>
          <a:p>
            <a:r>
              <a:rPr lang="ru-RU" dirty="0" smtClean="0"/>
              <a:t>Конституцией Российской Федерации, </a:t>
            </a:r>
          </a:p>
          <a:p>
            <a:r>
              <a:rPr lang="ru-RU" dirty="0" smtClean="0"/>
              <a:t>федеральными </a:t>
            </a:r>
            <a:r>
              <a:rPr lang="ru-RU" dirty="0"/>
              <a:t>законами, </a:t>
            </a:r>
            <a:endParaRPr lang="ru-RU" dirty="0" smtClean="0"/>
          </a:p>
          <a:p>
            <a:r>
              <a:rPr lang="ru-RU" dirty="0" smtClean="0"/>
              <a:t>конституциями </a:t>
            </a:r>
            <a:r>
              <a:rPr lang="ru-RU" dirty="0"/>
              <a:t>(уставами), законами субъектов Российской Федерации, </a:t>
            </a:r>
            <a:endParaRPr lang="ru-RU" dirty="0" smtClean="0"/>
          </a:p>
          <a:p>
            <a:r>
              <a:rPr lang="ru-RU" dirty="0" smtClean="0"/>
              <a:t>уставами </a:t>
            </a:r>
            <a:r>
              <a:rPr lang="ru-RU" dirty="0"/>
              <a:t>муниципальных образований </a:t>
            </a:r>
            <a:endParaRPr lang="ru-RU" dirty="0" smtClean="0"/>
          </a:p>
          <a:p>
            <a:r>
              <a:rPr lang="ru-RU" dirty="0" smtClean="0"/>
              <a:t>в </a:t>
            </a:r>
            <a:r>
              <a:rPr lang="ru-RU" dirty="0"/>
              <a:t>целях формирования органа государственной власти, органа местного самоуправления или наделения полномочиями должностного </a:t>
            </a:r>
            <a:r>
              <a:rPr lang="ru-RU" dirty="0" smtClean="0"/>
              <a:t>лица.</a:t>
            </a:r>
            <a:endParaRPr lang="ru-RU" dirty="0"/>
          </a:p>
        </p:txBody>
      </p:sp>
    </p:spTree>
    <p:extLst>
      <p:ext uri="{BB962C8B-B14F-4D97-AF65-F5344CB8AC3E}">
        <p14:creationId xmlns:p14="http://schemas.microsoft.com/office/powerpoint/2010/main" xmlns="" val="418331694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669701"/>
            <a:ext cx="9144000" cy="1020988"/>
          </a:xfrm>
        </p:spPr>
        <p:txBody>
          <a:bodyPr>
            <a:normAutofit/>
          </a:bodyPr>
          <a:lstStyle/>
          <a:p>
            <a:pPr algn="ctr"/>
            <a:r>
              <a:rPr lang="ru-RU" sz="3200" b="1" dirty="0" smtClean="0"/>
              <a:t>Муниципальные выборы </a:t>
            </a:r>
            <a:r>
              <a:rPr lang="ru-RU" sz="2800" b="1" dirty="0" smtClean="0"/>
              <a:t>(ст.23 131-ФЗ)</a:t>
            </a:r>
            <a:endParaRPr lang="ru-RU" sz="2800" b="1" dirty="0"/>
          </a:p>
        </p:txBody>
      </p:sp>
      <p:graphicFrame>
        <p:nvGraphicFramePr>
          <p:cNvPr id="5" name="Объект 4"/>
          <p:cNvGraphicFramePr>
            <a:graphicFrameLocks noGrp="1"/>
          </p:cNvGraphicFramePr>
          <p:nvPr>
            <p:ph idx="1"/>
            <p:extLst>
              <p:ext uri="{D42A27DB-BD31-4B8C-83A1-F6EECF244321}">
                <p14:modId xmlns:p14="http://schemas.microsoft.com/office/powerpoint/2010/main" xmlns="" val="2213779291"/>
              </p:ext>
            </p:extLst>
          </p:nvPr>
        </p:nvGraphicFramePr>
        <p:xfrm>
          <a:off x="0" y="1519238"/>
          <a:ext cx="9144000" cy="533876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xmlns="" val="274530882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670560"/>
            <a:ext cx="9144000" cy="1304544"/>
          </a:xfrm>
        </p:spPr>
        <p:txBody>
          <a:bodyPr>
            <a:normAutofit/>
          </a:bodyPr>
          <a:lstStyle/>
          <a:p>
            <a:pPr algn="just"/>
            <a:r>
              <a:rPr lang="ru-RU" sz="3200" dirty="0" smtClean="0"/>
              <a:t>Законом субъекта РФ в соответствии с федеральным законодательством</a:t>
            </a:r>
            <a:endParaRPr lang="ru-RU" sz="3200" dirty="0"/>
          </a:p>
        </p:txBody>
      </p:sp>
      <p:graphicFrame>
        <p:nvGraphicFramePr>
          <p:cNvPr id="5" name="Объект 4"/>
          <p:cNvGraphicFramePr>
            <a:graphicFrameLocks noGrp="1"/>
          </p:cNvGraphicFramePr>
          <p:nvPr>
            <p:ph idx="1"/>
            <p:extLst>
              <p:ext uri="{D42A27DB-BD31-4B8C-83A1-F6EECF244321}">
                <p14:modId xmlns:p14="http://schemas.microsoft.com/office/powerpoint/2010/main" xmlns="" val="3268328571"/>
              </p:ext>
            </p:extLst>
          </p:nvPr>
        </p:nvGraphicFramePr>
        <p:xfrm>
          <a:off x="85725" y="1779588"/>
          <a:ext cx="9058275" cy="50784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xmlns="" val="182751457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9728" y="755904"/>
            <a:ext cx="8405622" cy="934785"/>
          </a:xfrm>
        </p:spPr>
        <p:txBody>
          <a:bodyPr>
            <a:normAutofit/>
          </a:bodyPr>
          <a:lstStyle/>
          <a:p>
            <a:pPr algn="just"/>
            <a:r>
              <a:rPr lang="ru-RU" sz="2400" b="1" dirty="0" smtClean="0"/>
              <a:t>Уставом  </a:t>
            </a:r>
            <a:r>
              <a:rPr lang="ru-RU" sz="2400" b="1" dirty="0"/>
              <a:t>муниципального образования </a:t>
            </a:r>
            <a:r>
              <a:rPr lang="ru-RU" sz="2400" b="1" dirty="0" smtClean="0"/>
              <a:t>в </a:t>
            </a:r>
            <a:r>
              <a:rPr lang="ru-RU" sz="2400" b="1" dirty="0"/>
              <a:t>соответствии с </a:t>
            </a:r>
            <a:r>
              <a:rPr lang="ru-RU" sz="2400" b="1" dirty="0" smtClean="0"/>
              <a:t>законом </a:t>
            </a:r>
            <a:r>
              <a:rPr lang="ru-RU" sz="2400" b="1" dirty="0"/>
              <a:t>субъекта Российской </a:t>
            </a:r>
            <a:r>
              <a:rPr lang="ru-RU" sz="2400" b="1" dirty="0" smtClean="0"/>
              <a:t>Федерации</a:t>
            </a:r>
            <a:endParaRPr lang="ru-RU" sz="2400" b="1" dirty="0"/>
          </a:p>
        </p:txBody>
      </p:sp>
      <p:sp>
        <p:nvSpPr>
          <p:cNvPr id="3" name="Объект 2"/>
          <p:cNvSpPr>
            <a:spLocks noGrp="1"/>
          </p:cNvSpPr>
          <p:nvPr>
            <p:ph idx="1"/>
          </p:nvPr>
        </p:nvSpPr>
        <p:spPr>
          <a:xfrm>
            <a:off x="0" y="1824293"/>
            <a:ext cx="8515350" cy="4352670"/>
          </a:xfrm>
        </p:spPr>
        <p:txBody>
          <a:bodyPr>
            <a:normAutofit/>
          </a:bodyPr>
          <a:lstStyle/>
          <a:p>
            <a:r>
              <a:rPr lang="ru-RU" sz="2400" dirty="0" smtClean="0"/>
              <a:t>определяется </a:t>
            </a:r>
            <a:r>
              <a:rPr lang="ru-RU" sz="2400" dirty="0"/>
              <a:t>та избирательная система, которая применяется при проведении муниципальных выборов в данном муниципальном образовании. </a:t>
            </a:r>
            <a:endParaRPr lang="ru-RU" sz="2400" dirty="0" smtClean="0"/>
          </a:p>
          <a:p>
            <a:endParaRPr lang="ru-RU" dirty="0"/>
          </a:p>
        </p:txBody>
      </p:sp>
      <p:sp>
        <p:nvSpPr>
          <p:cNvPr id="5" name="Овал 4"/>
          <p:cNvSpPr/>
          <p:nvPr/>
        </p:nvSpPr>
        <p:spPr>
          <a:xfrm>
            <a:off x="1243584" y="3523488"/>
            <a:ext cx="7900416" cy="3334512"/>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just"/>
            <a:r>
              <a:rPr lang="ru-RU" b="1" i="1" dirty="0"/>
              <a:t>Под избирательной </a:t>
            </a:r>
            <a:r>
              <a:rPr lang="ru-RU" b="1" i="1" dirty="0" smtClean="0"/>
              <a:t>системой</a:t>
            </a:r>
            <a:r>
              <a:rPr lang="ru-RU" dirty="0" smtClean="0"/>
              <a:t> понимаются </a:t>
            </a:r>
            <a:r>
              <a:rPr lang="ru-RU" dirty="0"/>
              <a:t>условия </a:t>
            </a:r>
            <a:endParaRPr lang="ru-RU" dirty="0" smtClean="0"/>
          </a:p>
          <a:p>
            <a:pPr marL="285750" indent="-285750" algn="just">
              <a:buFont typeface="Arial" panose="020B0604020202020204" pitchFamily="34" charset="0"/>
              <a:buChar char="•"/>
              <a:tabLst>
                <a:tab pos="1609725" algn="l"/>
              </a:tabLst>
            </a:pPr>
            <a:r>
              <a:rPr lang="ru-RU" dirty="0" smtClean="0"/>
              <a:t>признания </a:t>
            </a:r>
            <a:r>
              <a:rPr lang="ru-RU" dirty="0"/>
              <a:t>кандидата, кандидатов избранными, </a:t>
            </a:r>
            <a:endParaRPr lang="ru-RU" dirty="0" smtClean="0"/>
          </a:p>
          <a:p>
            <a:pPr marL="285750" indent="-285750" algn="just">
              <a:buFont typeface="Arial" panose="020B0604020202020204" pitchFamily="34" charset="0"/>
              <a:buChar char="•"/>
              <a:tabLst>
                <a:tab pos="1609725" algn="l"/>
              </a:tabLst>
            </a:pPr>
            <a:r>
              <a:rPr lang="ru-RU" dirty="0" smtClean="0"/>
              <a:t>списков </a:t>
            </a:r>
            <a:r>
              <a:rPr lang="ru-RU" dirty="0"/>
              <a:t>кандидатов - допущенными к распределению депутатских мандатов, </a:t>
            </a:r>
            <a:endParaRPr lang="ru-RU" dirty="0" smtClean="0"/>
          </a:p>
          <a:p>
            <a:pPr marL="285750" indent="-285750" algn="just">
              <a:buFont typeface="Arial" panose="020B0604020202020204" pitchFamily="34" charset="0"/>
              <a:buChar char="•"/>
              <a:tabLst>
                <a:tab pos="1609725" algn="l"/>
              </a:tabLst>
            </a:pPr>
            <a:r>
              <a:rPr lang="ru-RU" dirty="0" smtClean="0"/>
              <a:t>а </a:t>
            </a:r>
            <a:r>
              <a:rPr lang="ru-RU" dirty="0"/>
              <a:t>также порядок распределения депутатских мандатов между списками кандидатов и внутри списков кандидатов. </a:t>
            </a:r>
          </a:p>
          <a:p>
            <a:pPr algn="ctr"/>
            <a:endParaRPr lang="ru-RU" dirty="0"/>
          </a:p>
        </p:txBody>
      </p:sp>
    </p:spTree>
    <p:extLst>
      <p:ext uri="{BB962C8B-B14F-4D97-AF65-F5344CB8AC3E}">
        <p14:creationId xmlns:p14="http://schemas.microsoft.com/office/powerpoint/2010/main" xmlns="" val="188536524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5344" y="694944"/>
            <a:ext cx="9058656" cy="755905"/>
          </a:xfrm>
        </p:spPr>
        <p:txBody>
          <a:bodyPr>
            <a:normAutofit fontScale="90000"/>
          </a:bodyPr>
          <a:lstStyle/>
          <a:p>
            <a:r>
              <a:rPr lang="ru-RU" dirty="0" smtClean="0"/>
              <a:t>Муниципальные  выборы назначаются:</a:t>
            </a:r>
            <a:endParaRPr lang="ru-RU" dirty="0"/>
          </a:p>
        </p:txBody>
      </p:sp>
      <p:graphicFrame>
        <p:nvGraphicFramePr>
          <p:cNvPr id="4" name="Объект 3"/>
          <p:cNvGraphicFramePr>
            <a:graphicFrameLocks noGrp="1"/>
          </p:cNvGraphicFramePr>
          <p:nvPr>
            <p:ph idx="1"/>
            <p:extLst>
              <p:ext uri="{D42A27DB-BD31-4B8C-83A1-F6EECF244321}">
                <p14:modId xmlns:p14="http://schemas.microsoft.com/office/powerpoint/2010/main" xmlns="" val="1726881281"/>
              </p:ext>
            </p:extLst>
          </p:nvPr>
        </p:nvGraphicFramePr>
        <p:xfrm>
          <a:off x="0" y="1450975"/>
          <a:ext cx="9144000" cy="54070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xmlns="" val="158462663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6304" y="622301"/>
            <a:ext cx="8997696" cy="816355"/>
          </a:xfrm>
        </p:spPr>
        <p:txBody>
          <a:bodyPr/>
          <a:lstStyle/>
          <a:p>
            <a:pPr algn="ctr"/>
            <a:r>
              <a:rPr lang="ru-RU" b="1" dirty="0" smtClean="0"/>
              <a:t>День выборов</a:t>
            </a:r>
            <a:endParaRPr lang="ru-RU" b="1" dirty="0"/>
          </a:p>
        </p:txBody>
      </p:sp>
      <p:graphicFrame>
        <p:nvGraphicFramePr>
          <p:cNvPr id="5" name="Объект 4"/>
          <p:cNvGraphicFramePr>
            <a:graphicFrameLocks noGrp="1"/>
          </p:cNvGraphicFramePr>
          <p:nvPr>
            <p:ph idx="1"/>
            <p:extLst>
              <p:ext uri="{D42A27DB-BD31-4B8C-83A1-F6EECF244321}">
                <p14:modId xmlns:p14="http://schemas.microsoft.com/office/powerpoint/2010/main" xmlns="" val="792022271"/>
              </p:ext>
            </p:extLst>
          </p:nvPr>
        </p:nvGraphicFramePr>
        <p:xfrm>
          <a:off x="0" y="1438275"/>
          <a:ext cx="9058275" cy="54197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xmlns="" val="155647819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633983"/>
            <a:ext cx="9144000" cy="926593"/>
          </a:xfrm>
        </p:spPr>
        <p:txBody>
          <a:bodyPr>
            <a:normAutofit/>
          </a:bodyPr>
          <a:lstStyle/>
          <a:p>
            <a:pPr algn="just"/>
            <a:r>
              <a:rPr lang="ru-RU" sz="2400" b="1" dirty="0" smtClean="0"/>
              <a:t>Голосование по вопросам изменения границ муниципального образования, преобразования муниципального образования</a:t>
            </a:r>
            <a:endParaRPr lang="ru-RU" sz="2400" b="1" dirty="0"/>
          </a:p>
        </p:txBody>
      </p:sp>
      <p:graphicFrame>
        <p:nvGraphicFramePr>
          <p:cNvPr id="4" name="Объект 3"/>
          <p:cNvGraphicFramePr>
            <a:graphicFrameLocks noGrp="1"/>
          </p:cNvGraphicFramePr>
          <p:nvPr>
            <p:ph idx="1"/>
            <p:extLst>
              <p:ext uri="{D42A27DB-BD31-4B8C-83A1-F6EECF244321}">
                <p14:modId xmlns:p14="http://schemas.microsoft.com/office/powerpoint/2010/main" xmlns="" val="3784765234"/>
              </p:ext>
            </p:extLst>
          </p:nvPr>
        </p:nvGraphicFramePr>
        <p:xfrm>
          <a:off x="0" y="1560576"/>
          <a:ext cx="9144000" cy="529742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xmlns="" val="227638942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633984"/>
            <a:ext cx="8515350" cy="1056705"/>
          </a:xfrm>
        </p:spPr>
        <p:txBody>
          <a:bodyPr>
            <a:normAutofit fontScale="90000"/>
          </a:bodyPr>
          <a:lstStyle/>
          <a:p>
            <a:pPr algn="just"/>
            <a:r>
              <a:rPr lang="ru-RU" sz="2400" b="1" dirty="0"/>
              <a:t>Голосование по отзыву депутата, члена выборного органа местного самоуправления, выборного должностного лица местного самоуправления</a:t>
            </a:r>
            <a:endParaRPr lang="ru-RU" sz="2400" dirty="0"/>
          </a:p>
        </p:txBody>
      </p:sp>
      <p:graphicFrame>
        <p:nvGraphicFramePr>
          <p:cNvPr id="4" name="Объект 3"/>
          <p:cNvGraphicFramePr>
            <a:graphicFrameLocks noGrp="1"/>
          </p:cNvGraphicFramePr>
          <p:nvPr>
            <p:ph idx="1"/>
            <p:extLst>
              <p:ext uri="{D42A27DB-BD31-4B8C-83A1-F6EECF244321}">
                <p14:modId xmlns:p14="http://schemas.microsoft.com/office/powerpoint/2010/main" xmlns="" val="2267446013"/>
              </p:ext>
            </p:extLst>
          </p:nvPr>
        </p:nvGraphicFramePr>
        <p:xfrm>
          <a:off x="0" y="1597025"/>
          <a:ext cx="9144000" cy="52609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xmlns="" val="218654713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4294967295"/>
          </p:nvPr>
        </p:nvSpPr>
        <p:spPr>
          <a:xfrm>
            <a:off x="167424" y="622300"/>
            <a:ext cx="8976576" cy="6235700"/>
          </a:xfrm>
        </p:spPr>
        <p:txBody>
          <a:bodyPr>
            <a:normAutofit fontScale="92500" lnSpcReduction="10000"/>
          </a:bodyPr>
          <a:lstStyle/>
          <a:p>
            <a:r>
              <a:rPr lang="ru-RU" dirty="0"/>
              <a:t>Федеральный закон от 6 октября 2003 г. № 131-ФЗ «Об общих принципах </a:t>
            </a:r>
            <a:r>
              <a:rPr lang="ru-RU" dirty="0" smtClean="0"/>
              <a:t>организации </a:t>
            </a:r>
            <a:r>
              <a:rPr lang="ru-RU" dirty="0"/>
              <a:t>местного самоуправления в Российской Федерации»5 расширил перечень </a:t>
            </a:r>
            <a:r>
              <a:rPr lang="ru-RU" dirty="0" smtClean="0"/>
              <a:t>форм </a:t>
            </a:r>
            <a:r>
              <a:rPr lang="ru-RU" dirty="0"/>
              <a:t>непосредственной демократии на местном уровне, одновременно усилив роль </a:t>
            </a:r>
            <a:r>
              <a:rPr lang="ru-RU" dirty="0" smtClean="0"/>
              <a:t>муниципальных </a:t>
            </a:r>
            <a:r>
              <a:rPr lang="ru-RU" dirty="0"/>
              <a:t>образований в регулировании данных вопросов. </a:t>
            </a:r>
            <a:endParaRPr lang="ru-RU" dirty="0" smtClean="0"/>
          </a:p>
          <a:p>
            <a:r>
              <a:rPr lang="ru-RU" dirty="0" smtClean="0"/>
              <a:t>В </a:t>
            </a:r>
            <a:r>
              <a:rPr lang="ru-RU" dirty="0"/>
              <a:t>этом законе </a:t>
            </a:r>
            <a:r>
              <a:rPr lang="ru-RU" dirty="0" smtClean="0"/>
              <a:t>регламентации </a:t>
            </a:r>
            <a:r>
              <a:rPr lang="ru-RU" dirty="0"/>
              <a:t>соответствующих вопросов посвящена глава «Формы </a:t>
            </a:r>
            <a:r>
              <a:rPr lang="ru-RU" dirty="0" smtClean="0"/>
              <a:t>непосредственного </a:t>
            </a:r>
            <a:r>
              <a:rPr lang="ru-RU" dirty="0"/>
              <a:t>осуществления населением местного самоуправления и участия </a:t>
            </a:r>
            <a:r>
              <a:rPr lang="ru-RU" dirty="0" smtClean="0"/>
              <a:t>населения </a:t>
            </a:r>
            <a:r>
              <a:rPr lang="ru-RU" dirty="0"/>
              <a:t>в осуществлении местного самоуправления». </a:t>
            </a:r>
            <a:endParaRPr lang="ru-RU" dirty="0" smtClean="0"/>
          </a:p>
          <a:p>
            <a:r>
              <a:rPr lang="ru-RU" dirty="0"/>
              <a:t>В то же время практика показывает, что реализация </a:t>
            </a:r>
            <a:r>
              <a:rPr lang="ru-RU" dirty="0" smtClean="0"/>
              <a:t>многих </a:t>
            </a:r>
            <a:r>
              <a:rPr lang="ru-RU" dirty="0"/>
              <a:t>форм непосредственной демократии на местном уровне наталкивается на </a:t>
            </a:r>
            <a:r>
              <a:rPr lang="ru-RU" dirty="0" smtClean="0"/>
              <a:t>серьезные </a:t>
            </a:r>
            <a:r>
              <a:rPr lang="ru-RU" dirty="0"/>
              <a:t>препятствия как юридического, так и социально-психологического порядка, </a:t>
            </a:r>
            <a:r>
              <a:rPr lang="ru-RU" dirty="0" smtClean="0"/>
              <a:t>часто </a:t>
            </a:r>
            <a:r>
              <a:rPr lang="ru-RU" dirty="0"/>
              <a:t>выражающиеся в безразличии граждан к решению возникающих общественных </a:t>
            </a:r>
            <a:r>
              <a:rPr lang="ru-RU" dirty="0" smtClean="0"/>
              <a:t>проблем </a:t>
            </a:r>
            <a:r>
              <a:rPr lang="ru-RU" dirty="0"/>
              <a:t>на местном уровне. </a:t>
            </a:r>
          </a:p>
          <a:p>
            <a:endParaRPr lang="ru-RU" dirty="0"/>
          </a:p>
        </p:txBody>
      </p:sp>
    </p:spTree>
    <p:extLst>
      <p:ext uri="{BB962C8B-B14F-4D97-AF65-F5344CB8AC3E}">
        <p14:creationId xmlns:p14="http://schemas.microsoft.com/office/powerpoint/2010/main" xmlns="" val="225506092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9728" y="731520"/>
            <a:ext cx="9034272" cy="959169"/>
          </a:xfrm>
        </p:spPr>
        <p:txBody>
          <a:bodyPr>
            <a:noAutofit/>
          </a:bodyPr>
          <a:lstStyle/>
          <a:p>
            <a:pPr algn="just"/>
            <a:r>
              <a:rPr lang="ru-RU" sz="2400" b="1" dirty="0" smtClean="0"/>
              <a:t>Основания и процедура отзыва </a:t>
            </a:r>
            <a:r>
              <a:rPr lang="ru-RU" sz="2400" b="1" dirty="0"/>
              <a:t>депутата, члена выборного органа местного самоуправления, выборного должностного лица местного самоуправления</a:t>
            </a:r>
          </a:p>
        </p:txBody>
      </p:sp>
      <p:graphicFrame>
        <p:nvGraphicFramePr>
          <p:cNvPr id="4" name="Объект 3"/>
          <p:cNvGraphicFramePr>
            <a:graphicFrameLocks noGrp="1"/>
          </p:cNvGraphicFramePr>
          <p:nvPr>
            <p:ph idx="1"/>
            <p:extLst>
              <p:ext uri="{D42A27DB-BD31-4B8C-83A1-F6EECF244321}">
                <p14:modId xmlns:p14="http://schemas.microsoft.com/office/powerpoint/2010/main" xmlns="" val="1467614067"/>
              </p:ext>
            </p:extLst>
          </p:nvPr>
        </p:nvGraphicFramePr>
        <p:xfrm>
          <a:off x="109728" y="1690689"/>
          <a:ext cx="8888158" cy="516731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xmlns="" val="220706272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426721"/>
            <a:ext cx="9144000" cy="1219200"/>
          </a:xfrm>
        </p:spPr>
        <p:txBody>
          <a:bodyPr>
            <a:normAutofit/>
          </a:bodyPr>
          <a:lstStyle/>
          <a:p>
            <a:r>
              <a:rPr lang="ru-RU" sz="2400" b="1" dirty="0"/>
              <a:t>Сход граждан, осуществляющий полномочия представительного органа муниципального образования</a:t>
            </a:r>
            <a:endParaRPr lang="ru-RU" sz="2400" dirty="0"/>
          </a:p>
        </p:txBody>
      </p:sp>
      <p:sp>
        <p:nvSpPr>
          <p:cNvPr id="3" name="Объект 2"/>
          <p:cNvSpPr>
            <a:spLocks noGrp="1"/>
          </p:cNvSpPr>
          <p:nvPr>
            <p:ph idx="1"/>
          </p:nvPr>
        </p:nvSpPr>
        <p:spPr>
          <a:xfrm>
            <a:off x="0" y="1450848"/>
            <a:ext cx="9144000" cy="5407152"/>
          </a:xfrm>
        </p:spPr>
        <p:txBody>
          <a:bodyPr>
            <a:normAutofit/>
          </a:bodyPr>
          <a:lstStyle/>
          <a:p>
            <a:endParaRPr lang="ru-RU" dirty="0"/>
          </a:p>
          <a:p>
            <a:endParaRPr lang="ru-RU" dirty="0"/>
          </a:p>
        </p:txBody>
      </p:sp>
      <p:graphicFrame>
        <p:nvGraphicFramePr>
          <p:cNvPr id="4" name="Схема 3"/>
          <p:cNvGraphicFramePr/>
          <p:nvPr>
            <p:extLst>
              <p:ext uri="{D42A27DB-BD31-4B8C-83A1-F6EECF244321}">
                <p14:modId xmlns:p14="http://schemas.microsoft.com/office/powerpoint/2010/main" xmlns="" val="3112368305"/>
              </p:ext>
            </p:extLst>
          </p:nvPr>
        </p:nvGraphicFramePr>
        <p:xfrm>
          <a:off x="0" y="1450848"/>
          <a:ext cx="9022080" cy="54071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xmlns="" val="113461274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950976"/>
            <a:ext cx="8515350" cy="739713"/>
          </a:xfrm>
        </p:spPr>
        <p:txBody>
          <a:bodyPr/>
          <a:lstStyle/>
          <a:p>
            <a:r>
              <a:rPr lang="ru-RU" dirty="0" smtClean="0"/>
              <a:t>Сход граждан </a:t>
            </a:r>
            <a:r>
              <a:rPr lang="ru-RU" dirty="0"/>
              <a:t>может проводиться:</a:t>
            </a:r>
          </a:p>
        </p:txBody>
      </p:sp>
      <p:graphicFrame>
        <p:nvGraphicFramePr>
          <p:cNvPr id="4" name="Объект 3"/>
          <p:cNvGraphicFramePr>
            <a:graphicFrameLocks noGrp="1"/>
          </p:cNvGraphicFramePr>
          <p:nvPr>
            <p:ph idx="1"/>
            <p:extLst>
              <p:ext uri="{D42A27DB-BD31-4B8C-83A1-F6EECF244321}">
                <p14:modId xmlns:p14="http://schemas.microsoft.com/office/powerpoint/2010/main" xmlns="" val="2617121697"/>
              </p:ext>
            </p:extLst>
          </p:nvPr>
        </p:nvGraphicFramePr>
        <p:xfrm>
          <a:off x="0" y="1474788"/>
          <a:ext cx="9144000" cy="53832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xmlns="" val="386001871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7536" y="622300"/>
            <a:ext cx="9144000" cy="719328"/>
          </a:xfrm>
        </p:spPr>
        <p:txBody>
          <a:bodyPr>
            <a:normAutofit/>
          </a:bodyPr>
          <a:lstStyle/>
          <a:p>
            <a:r>
              <a:rPr lang="ru-RU" b="1" dirty="0"/>
              <a:t>Правотворческая инициатива граждан</a:t>
            </a:r>
            <a:endParaRPr lang="ru-RU" dirty="0"/>
          </a:p>
        </p:txBody>
      </p:sp>
      <p:graphicFrame>
        <p:nvGraphicFramePr>
          <p:cNvPr id="5" name="Объект 4"/>
          <p:cNvGraphicFramePr>
            <a:graphicFrameLocks noGrp="1"/>
          </p:cNvGraphicFramePr>
          <p:nvPr>
            <p:ph idx="1"/>
            <p:extLst>
              <p:ext uri="{D42A27DB-BD31-4B8C-83A1-F6EECF244321}">
                <p14:modId xmlns:p14="http://schemas.microsoft.com/office/powerpoint/2010/main" xmlns="" val="3556707141"/>
              </p:ext>
            </p:extLst>
          </p:nvPr>
        </p:nvGraphicFramePr>
        <p:xfrm>
          <a:off x="0" y="1244600"/>
          <a:ext cx="9144000" cy="5613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xmlns="" val="261603653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890017"/>
            <a:ext cx="9144000" cy="682752"/>
          </a:xfrm>
        </p:spPr>
        <p:txBody>
          <a:bodyPr>
            <a:noAutofit/>
          </a:bodyPr>
          <a:lstStyle/>
          <a:p>
            <a:r>
              <a:rPr lang="ru-RU" sz="2800" b="1" dirty="0"/>
              <a:t>Территориальное общественное </a:t>
            </a:r>
            <a:r>
              <a:rPr lang="ru-RU" sz="2800" b="1" dirty="0" smtClean="0"/>
              <a:t>самоуправление (ст.27 131-ФЗ)</a:t>
            </a:r>
            <a:endParaRPr lang="ru-RU" sz="2800" dirty="0"/>
          </a:p>
        </p:txBody>
      </p:sp>
      <p:sp>
        <p:nvSpPr>
          <p:cNvPr id="3" name="Объект 2"/>
          <p:cNvSpPr>
            <a:spLocks noGrp="1"/>
          </p:cNvSpPr>
          <p:nvPr>
            <p:ph idx="1"/>
          </p:nvPr>
        </p:nvSpPr>
        <p:spPr>
          <a:xfrm>
            <a:off x="0" y="1694689"/>
            <a:ext cx="8973312" cy="5163312"/>
          </a:xfrm>
        </p:spPr>
        <p:txBody>
          <a:bodyPr>
            <a:normAutofit/>
          </a:bodyPr>
          <a:lstStyle/>
          <a:p>
            <a:endParaRPr lang="ru-RU" dirty="0"/>
          </a:p>
          <a:p>
            <a:pPr marL="0" indent="0">
              <a:buNone/>
            </a:pPr>
            <a:r>
              <a:rPr lang="ru-RU" dirty="0" smtClean="0"/>
              <a:t> </a:t>
            </a:r>
            <a:endParaRPr lang="ru-RU" dirty="0"/>
          </a:p>
        </p:txBody>
      </p:sp>
      <p:graphicFrame>
        <p:nvGraphicFramePr>
          <p:cNvPr id="5" name="Схема 4"/>
          <p:cNvGraphicFramePr/>
          <p:nvPr>
            <p:extLst>
              <p:ext uri="{D42A27DB-BD31-4B8C-83A1-F6EECF244321}">
                <p14:modId xmlns:p14="http://schemas.microsoft.com/office/powerpoint/2010/main" xmlns="" val="3490931990"/>
              </p:ext>
            </p:extLst>
          </p:nvPr>
        </p:nvGraphicFramePr>
        <p:xfrm>
          <a:off x="121920" y="1792224"/>
          <a:ext cx="9022080" cy="496214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xmlns="" val="295326910"/>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Объект 4"/>
          <p:cNvGraphicFramePr>
            <a:graphicFrameLocks noGrp="1"/>
          </p:cNvGraphicFramePr>
          <p:nvPr>
            <p:ph idx="4294967295"/>
            <p:extLst>
              <p:ext uri="{D42A27DB-BD31-4B8C-83A1-F6EECF244321}">
                <p14:modId xmlns:p14="http://schemas.microsoft.com/office/powerpoint/2010/main" xmlns="" val="1789912545"/>
              </p:ext>
            </p:extLst>
          </p:nvPr>
        </p:nvGraphicFramePr>
        <p:xfrm>
          <a:off x="0" y="622301"/>
          <a:ext cx="8972550" cy="62357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xmlns="" val="376419803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694945"/>
            <a:ext cx="9144000" cy="877824"/>
          </a:xfrm>
        </p:spPr>
        <p:txBody>
          <a:bodyPr>
            <a:normAutofit/>
          </a:bodyPr>
          <a:lstStyle/>
          <a:p>
            <a:pPr algn="ctr"/>
            <a:r>
              <a:rPr lang="ru-RU" sz="2800" b="1" dirty="0"/>
              <a:t>В </a:t>
            </a:r>
            <a:r>
              <a:rPr lang="ru-RU" sz="2800" b="1" dirty="0" smtClean="0"/>
              <a:t>уставе ТОС устанавливаются:</a:t>
            </a:r>
            <a:endParaRPr lang="ru-RU" sz="2800" b="1" dirty="0"/>
          </a:p>
        </p:txBody>
      </p:sp>
      <p:graphicFrame>
        <p:nvGraphicFramePr>
          <p:cNvPr id="4" name="Объект 3"/>
          <p:cNvGraphicFramePr>
            <a:graphicFrameLocks noGrp="1"/>
          </p:cNvGraphicFramePr>
          <p:nvPr>
            <p:ph idx="1"/>
            <p:extLst>
              <p:ext uri="{D42A27DB-BD31-4B8C-83A1-F6EECF244321}">
                <p14:modId xmlns:p14="http://schemas.microsoft.com/office/powerpoint/2010/main" xmlns="" val="1874144303"/>
              </p:ext>
            </p:extLst>
          </p:nvPr>
        </p:nvGraphicFramePr>
        <p:xfrm>
          <a:off x="0" y="1377950"/>
          <a:ext cx="9144000" cy="54800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xmlns="" val="62910462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829056"/>
            <a:ext cx="9144000" cy="996569"/>
          </a:xfrm>
        </p:spPr>
        <p:txBody>
          <a:bodyPr>
            <a:normAutofit fontScale="90000"/>
          </a:bodyPr>
          <a:lstStyle/>
          <a:p>
            <a:r>
              <a:rPr lang="ru-RU" sz="2400" dirty="0" smtClean="0"/>
              <a:t>ТОС осуществляется </a:t>
            </a:r>
            <a:r>
              <a:rPr lang="ru-RU" sz="2400" dirty="0"/>
              <a:t>непосредственно населением посредством проведения </a:t>
            </a:r>
            <a:r>
              <a:rPr lang="ru-RU" sz="2400" b="1" i="1" dirty="0"/>
              <a:t>собраний</a:t>
            </a:r>
            <a:r>
              <a:rPr lang="ru-RU" sz="2400" dirty="0"/>
              <a:t> и </a:t>
            </a:r>
            <a:r>
              <a:rPr lang="ru-RU" sz="2400" b="1" i="1" dirty="0"/>
              <a:t>конференций</a:t>
            </a:r>
            <a:r>
              <a:rPr lang="ru-RU" sz="2400" dirty="0"/>
              <a:t> граждан, а также посредством </a:t>
            </a:r>
            <a:r>
              <a:rPr lang="ru-RU" sz="2400" b="1" i="1" dirty="0"/>
              <a:t>создания органов территориального общественного самоуправления</a:t>
            </a:r>
            <a:r>
              <a:rPr lang="ru-RU" sz="2400" dirty="0"/>
              <a:t>.</a:t>
            </a:r>
            <a:br>
              <a:rPr lang="ru-RU" sz="2400" dirty="0"/>
            </a:br>
            <a:endParaRPr lang="ru-RU" sz="2400" dirty="0"/>
          </a:p>
        </p:txBody>
      </p:sp>
      <p:graphicFrame>
        <p:nvGraphicFramePr>
          <p:cNvPr id="5" name="Объект 4"/>
          <p:cNvGraphicFramePr>
            <a:graphicFrameLocks noGrp="1"/>
          </p:cNvGraphicFramePr>
          <p:nvPr>
            <p:ph idx="1"/>
            <p:extLst>
              <p:ext uri="{D42A27DB-BD31-4B8C-83A1-F6EECF244321}">
                <p14:modId xmlns:p14="http://schemas.microsoft.com/office/powerpoint/2010/main" xmlns="" val="447018407"/>
              </p:ext>
            </p:extLst>
          </p:nvPr>
        </p:nvGraphicFramePr>
        <p:xfrm>
          <a:off x="109538" y="1731963"/>
          <a:ext cx="9034462" cy="512603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xmlns="" val="4253361157"/>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719328"/>
            <a:ext cx="9144000" cy="971361"/>
          </a:xfrm>
        </p:spPr>
        <p:txBody>
          <a:bodyPr>
            <a:normAutofit/>
          </a:bodyPr>
          <a:lstStyle/>
          <a:p>
            <a:pPr algn="ctr"/>
            <a:r>
              <a:rPr lang="ru-RU" sz="3200" b="1" dirty="0"/>
              <a:t>Органы </a:t>
            </a:r>
            <a:r>
              <a:rPr lang="ru-RU" sz="3200" b="1" dirty="0" smtClean="0"/>
              <a:t>ТОС:</a:t>
            </a:r>
            <a:endParaRPr lang="ru-RU" sz="3200" b="1" dirty="0"/>
          </a:p>
        </p:txBody>
      </p:sp>
      <p:sp>
        <p:nvSpPr>
          <p:cNvPr id="3" name="Объект 2"/>
          <p:cNvSpPr>
            <a:spLocks noGrp="1"/>
          </p:cNvSpPr>
          <p:nvPr>
            <p:ph idx="1"/>
          </p:nvPr>
        </p:nvSpPr>
        <p:spPr>
          <a:xfrm>
            <a:off x="0" y="1438656"/>
            <a:ext cx="9144000" cy="5419344"/>
          </a:xfrm>
        </p:spPr>
        <p:txBody>
          <a:bodyPr>
            <a:normAutofit/>
          </a:bodyPr>
          <a:lstStyle/>
          <a:p>
            <a:r>
              <a:rPr lang="ru-RU" dirty="0" smtClean="0"/>
              <a:t> </a:t>
            </a:r>
            <a:endParaRPr lang="ru-RU" dirty="0"/>
          </a:p>
        </p:txBody>
      </p:sp>
      <p:graphicFrame>
        <p:nvGraphicFramePr>
          <p:cNvPr id="5" name="Схема 4"/>
          <p:cNvGraphicFramePr/>
          <p:nvPr>
            <p:extLst>
              <p:ext uri="{D42A27DB-BD31-4B8C-83A1-F6EECF244321}">
                <p14:modId xmlns:p14="http://schemas.microsoft.com/office/powerpoint/2010/main" xmlns="" val="3961542228"/>
              </p:ext>
            </p:extLst>
          </p:nvPr>
        </p:nvGraphicFramePr>
        <p:xfrm>
          <a:off x="97536" y="1438656"/>
          <a:ext cx="9046464" cy="541934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xmlns="" val="2376192115"/>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39700" y="938784"/>
            <a:ext cx="8864600" cy="780288"/>
          </a:xfrm>
        </p:spPr>
        <p:txBody>
          <a:bodyPr/>
          <a:lstStyle/>
          <a:p>
            <a:pPr algn="ctr"/>
            <a:r>
              <a:rPr lang="ru-RU" b="1" dirty="0"/>
              <a:t>Публичные слушания</a:t>
            </a:r>
            <a:endParaRPr lang="ru-RU" dirty="0"/>
          </a:p>
        </p:txBody>
      </p:sp>
      <p:graphicFrame>
        <p:nvGraphicFramePr>
          <p:cNvPr id="4" name="Объект 3"/>
          <p:cNvGraphicFramePr>
            <a:graphicFrameLocks noGrp="1"/>
          </p:cNvGraphicFramePr>
          <p:nvPr>
            <p:ph idx="1"/>
            <p:extLst>
              <p:ext uri="{D42A27DB-BD31-4B8C-83A1-F6EECF244321}">
                <p14:modId xmlns:p14="http://schemas.microsoft.com/office/powerpoint/2010/main" xmlns="" val="4167932433"/>
              </p:ext>
            </p:extLst>
          </p:nvPr>
        </p:nvGraphicFramePr>
        <p:xfrm>
          <a:off x="139700" y="3108961"/>
          <a:ext cx="8864600" cy="3439423"/>
        </p:xfrm>
        <a:graphic>
          <a:graphicData uri="http://schemas.openxmlformats.org/drawingml/2006/table">
            <a:tbl>
              <a:tblPr firstRow="1" bandRow="1">
                <a:tableStyleId>{17292A2E-F333-43FB-9621-5CBBE7FDCDCB}</a:tableStyleId>
              </a:tblPr>
              <a:tblGrid>
                <a:gridCol w="4432300"/>
                <a:gridCol w="4432300"/>
              </a:tblGrid>
              <a:tr h="515102">
                <a:tc>
                  <a:txBody>
                    <a:bodyPr/>
                    <a:lstStyle/>
                    <a:p>
                      <a:r>
                        <a:rPr lang="ru-RU" sz="2800" dirty="0" smtClean="0"/>
                        <a:t>по инициативе </a:t>
                      </a:r>
                      <a:endParaRPr lang="ru-RU" sz="2800" dirty="0"/>
                    </a:p>
                  </a:txBody>
                  <a:tcPr/>
                </a:tc>
                <a:tc>
                  <a:txBody>
                    <a:bodyPr/>
                    <a:lstStyle/>
                    <a:p>
                      <a:r>
                        <a:rPr lang="ru-RU" sz="2800" dirty="0" smtClean="0"/>
                        <a:t>назначаются</a:t>
                      </a:r>
                      <a:endParaRPr lang="ru-RU" sz="2800" dirty="0"/>
                    </a:p>
                  </a:txBody>
                  <a:tcPr/>
                </a:tc>
              </a:tr>
              <a:tr h="635057">
                <a:tc>
                  <a:txBody>
                    <a:bodyPr/>
                    <a:lstStyle/>
                    <a:p>
                      <a:r>
                        <a:rPr lang="ru-RU" sz="2400" dirty="0" smtClean="0"/>
                        <a:t>населения,</a:t>
                      </a:r>
                      <a:endParaRPr lang="ru-RU" sz="2400" dirty="0"/>
                    </a:p>
                  </a:txBody>
                  <a:tcPr/>
                </a:tc>
                <a:tc rowSpan="2">
                  <a:txBody>
                    <a:bodyPr/>
                    <a:lstStyle/>
                    <a:p>
                      <a:r>
                        <a:rPr lang="ru-RU" sz="2400" dirty="0" smtClean="0"/>
                        <a:t>представительным органом муниципального образования</a:t>
                      </a:r>
                      <a:endParaRPr lang="ru-RU" sz="2400" dirty="0"/>
                    </a:p>
                  </a:txBody>
                  <a:tcPr/>
                </a:tc>
              </a:tr>
              <a:tr h="1143103">
                <a:tc>
                  <a:txBody>
                    <a:bodyPr/>
                    <a:lstStyle/>
                    <a:p>
                      <a:r>
                        <a:rPr lang="ru-RU" sz="2400" dirty="0" smtClean="0"/>
                        <a:t>представительного органа муниципального образования </a:t>
                      </a:r>
                      <a:endParaRPr lang="ru-RU" sz="2400" dirty="0"/>
                    </a:p>
                  </a:txBody>
                  <a:tcPr/>
                </a:tc>
                <a:tc vMerge="1">
                  <a:txBody>
                    <a:bodyPr/>
                    <a:lstStyle/>
                    <a:p>
                      <a:endParaRPr lang="ru-RU" dirty="0"/>
                    </a:p>
                  </a:txBody>
                  <a:tcPr/>
                </a:tc>
              </a:tr>
              <a:tr h="1143103">
                <a:tc>
                  <a:txBody>
                    <a:bodyPr/>
                    <a:lstStyle/>
                    <a:p>
                      <a:r>
                        <a:rPr lang="ru-RU" sz="2400" dirty="0" smtClean="0"/>
                        <a:t>главы муниципального образования</a:t>
                      </a:r>
                      <a:endParaRPr lang="ru-RU" sz="2400" dirty="0"/>
                    </a:p>
                  </a:txBody>
                  <a:tcPr/>
                </a:tc>
                <a:tc>
                  <a:txBody>
                    <a:bodyPr/>
                    <a:lstStyle/>
                    <a:p>
                      <a:r>
                        <a:rPr lang="ru-RU" sz="2400" dirty="0" smtClean="0"/>
                        <a:t>главой муниципального образования</a:t>
                      </a:r>
                      <a:endParaRPr lang="ru-RU" sz="2400" dirty="0"/>
                    </a:p>
                  </a:txBody>
                  <a:tcPr/>
                </a:tc>
              </a:tr>
            </a:tbl>
          </a:graphicData>
        </a:graphic>
      </p:graphicFrame>
      <p:sp>
        <p:nvSpPr>
          <p:cNvPr id="5" name="Прямоугольник 4"/>
          <p:cNvSpPr/>
          <p:nvPr/>
        </p:nvSpPr>
        <p:spPr>
          <a:xfrm>
            <a:off x="0" y="1908632"/>
            <a:ext cx="9144000" cy="1200329"/>
          </a:xfrm>
          <a:prstGeom prst="rect">
            <a:avLst/>
          </a:prstGeom>
        </p:spPr>
        <p:txBody>
          <a:bodyPr wrap="square">
            <a:spAutoFit/>
          </a:bodyPr>
          <a:lstStyle/>
          <a:p>
            <a:pPr algn="just"/>
            <a:r>
              <a:rPr lang="ru-RU" sz="2400" dirty="0" smtClean="0"/>
              <a:t>Проводятся для </a:t>
            </a:r>
            <a:r>
              <a:rPr lang="ru-RU" sz="2400" dirty="0"/>
              <a:t>обсуждения проектов муниципальных правовых актов по вопросам местного значения с </a:t>
            </a:r>
            <a:r>
              <a:rPr lang="ru-RU" sz="2400" dirty="0" smtClean="0"/>
              <a:t>участием жителей </a:t>
            </a:r>
            <a:r>
              <a:rPr lang="ru-RU" sz="2400" dirty="0"/>
              <a:t>муниципального образования</a:t>
            </a:r>
            <a:r>
              <a:rPr lang="ru-RU" sz="2400" dirty="0" smtClean="0"/>
              <a:t>.</a:t>
            </a:r>
            <a:endParaRPr lang="ru-RU" sz="2400" dirty="0"/>
          </a:p>
        </p:txBody>
      </p:sp>
    </p:spTree>
    <p:extLst>
      <p:ext uri="{BB962C8B-B14F-4D97-AF65-F5344CB8AC3E}">
        <p14:creationId xmlns:p14="http://schemas.microsoft.com/office/powerpoint/2010/main" xmlns="" val="289671086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Непосредственная  </a:t>
            </a:r>
            <a:r>
              <a:rPr lang="ru-RU" dirty="0"/>
              <a:t>демократия</a:t>
            </a:r>
          </a:p>
        </p:txBody>
      </p:sp>
      <p:graphicFrame>
        <p:nvGraphicFramePr>
          <p:cNvPr id="4" name="Объект 3"/>
          <p:cNvGraphicFramePr>
            <a:graphicFrameLocks noGrp="1"/>
          </p:cNvGraphicFramePr>
          <p:nvPr>
            <p:ph idx="1"/>
            <p:extLst>
              <p:ext uri="{D42A27DB-BD31-4B8C-83A1-F6EECF244321}">
                <p14:modId xmlns:p14="http://schemas.microsoft.com/office/powerpoint/2010/main" xmlns="" val="1018809002"/>
              </p:ext>
            </p:extLst>
          </p:nvPr>
        </p:nvGraphicFramePr>
        <p:xfrm>
          <a:off x="141668" y="1378038"/>
          <a:ext cx="8796270" cy="547996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xmlns="" val="21745836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682752"/>
            <a:ext cx="9144000" cy="1007937"/>
          </a:xfrm>
        </p:spPr>
        <p:txBody>
          <a:bodyPr>
            <a:normAutofit/>
          </a:bodyPr>
          <a:lstStyle/>
          <a:p>
            <a:pPr algn="ctr"/>
            <a:r>
              <a:rPr lang="ru-RU" sz="2800" b="1" dirty="0"/>
              <a:t>На публичные слушания должны выноситься</a:t>
            </a:r>
            <a:r>
              <a:rPr lang="ru-RU" sz="2800" b="1" dirty="0" smtClean="0"/>
              <a:t>:</a:t>
            </a:r>
            <a:endParaRPr lang="ru-RU" sz="2800" b="1" dirty="0"/>
          </a:p>
        </p:txBody>
      </p:sp>
      <p:graphicFrame>
        <p:nvGraphicFramePr>
          <p:cNvPr id="5" name="Объект 4"/>
          <p:cNvGraphicFramePr>
            <a:graphicFrameLocks noGrp="1"/>
          </p:cNvGraphicFramePr>
          <p:nvPr>
            <p:ph idx="1"/>
            <p:extLst>
              <p:ext uri="{D42A27DB-BD31-4B8C-83A1-F6EECF244321}">
                <p14:modId xmlns:p14="http://schemas.microsoft.com/office/powerpoint/2010/main" xmlns="" val="1625719814"/>
              </p:ext>
            </p:extLst>
          </p:nvPr>
        </p:nvGraphicFramePr>
        <p:xfrm>
          <a:off x="85724" y="1390650"/>
          <a:ext cx="9058275" cy="54673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xmlns="" val="3965493048"/>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192" y="646176"/>
            <a:ext cx="9144000" cy="727521"/>
          </a:xfrm>
        </p:spPr>
        <p:txBody>
          <a:bodyPr>
            <a:normAutofit/>
          </a:bodyPr>
          <a:lstStyle/>
          <a:p>
            <a:pPr algn="ctr"/>
            <a:r>
              <a:rPr lang="ru-RU" sz="2800" b="1" dirty="0"/>
              <a:t>Собрание граждан</a:t>
            </a:r>
            <a:endParaRPr lang="ru-RU" sz="2800" dirty="0"/>
          </a:p>
        </p:txBody>
      </p:sp>
      <p:sp>
        <p:nvSpPr>
          <p:cNvPr id="3" name="Объект 2"/>
          <p:cNvSpPr>
            <a:spLocks noGrp="1"/>
          </p:cNvSpPr>
          <p:nvPr>
            <p:ph idx="1"/>
          </p:nvPr>
        </p:nvSpPr>
        <p:spPr>
          <a:xfrm>
            <a:off x="12192" y="1373697"/>
            <a:ext cx="9131808" cy="5484303"/>
          </a:xfrm>
        </p:spPr>
        <p:txBody>
          <a:bodyPr/>
          <a:lstStyle/>
          <a:p>
            <a:r>
              <a:rPr lang="ru-RU" sz="2000" dirty="0" smtClean="0"/>
              <a:t>Могут проводиться для </a:t>
            </a:r>
            <a:r>
              <a:rPr lang="ru-RU" sz="2000" dirty="0"/>
              <a:t>обсуждения вопросов местного значения, информирования населения о деятельности органов местного самоуправления и должностных лиц местного самоуправления, осуществления территориального общественного самоуправления на части территории муниципального </a:t>
            </a:r>
            <a:r>
              <a:rPr lang="ru-RU" sz="2000" dirty="0" smtClean="0"/>
              <a:t>образования.</a:t>
            </a:r>
          </a:p>
          <a:p>
            <a:endParaRPr lang="ru-RU" dirty="0"/>
          </a:p>
        </p:txBody>
      </p:sp>
      <p:graphicFrame>
        <p:nvGraphicFramePr>
          <p:cNvPr id="4" name="Таблица 3"/>
          <p:cNvGraphicFramePr>
            <a:graphicFrameLocks noGrp="1"/>
          </p:cNvGraphicFramePr>
          <p:nvPr>
            <p:extLst>
              <p:ext uri="{D42A27DB-BD31-4B8C-83A1-F6EECF244321}">
                <p14:modId xmlns:p14="http://schemas.microsoft.com/office/powerpoint/2010/main" xmlns="" val="2114793786"/>
              </p:ext>
            </p:extLst>
          </p:nvPr>
        </p:nvGraphicFramePr>
        <p:xfrm>
          <a:off x="121920" y="2889971"/>
          <a:ext cx="8924544" cy="3599432"/>
        </p:xfrm>
        <a:graphic>
          <a:graphicData uri="http://schemas.openxmlformats.org/drawingml/2006/table">
            <a:tbl>
              <a:tblPr firstRow="1" bandRow="1">
                <a:tableStyleId>{912C8C85-51F0-491E-9774-3900AFEF0FD7}</a:tableStyleId>
              </a:tblPr>
              <a:tblGrid>
                <a:gridCol w="4462272"/>
                <a:gridCol w="4462272"/>
              </a:tblGrid>
              <a:tr h="579433">
                <a:tc>
                  <a:txBody>
                    <a:bodyPr/>
                    <a:lstStyle/>
                    <a:p>
                      <a:r>
                        <a:rPr lang="ru-RU" sz="2800" dirty="0" smtClean="0"/>
                        <a:t>по инициативе </a:t>
                      </a:r>
                      <a:endParaRPr lang="ru-RU" sz="2800" dirty="0"/>
                    </a:p>
                  </a:txBody>
                  <a:tcPr/>
                </a:tc>
                <a:tc>
                  <a:txBody>
                    <a:bodyPr/>
                    <a:lstStyle/>
                    <a:p>
                      <a:r>
                        <a:rPr lang="ru-RU" sz="2800" dirty="0" smtClean="0"/>
                        <a:t>назначаются</a:t>
                      </a:r>
                      <a:endParaRPr lang="ru-RU" sz="2800" dirty="0"/>
                    </a:p>
                  </a:txBody>
                  <a:tcPr/>
                </a:tc>
              </a:tr>
              <a:tr h="511265">
                <a:tc>
                  <a:txBody>
                    <a:bodyPr/>
                    <a:lstStyle/>
                    <a:p>
                      <a:r>
                        <a:rPr lang="ru-RU" sz="2400" dirty="0" smtClean="0"/>
                        <a:t>населения,</a:t>
                      </a:r>
                      <a:endParaRPr lang="ru-RU" sz="2400" dirty="0"/>
                    </a:p>
                  </a:txBody>
                  <a:tcPr/>
                </a:tc>
                <a:tc>
                  <a:txBody>
                    <a:bodyPr/>
                    <a:lstStyle/>
                    <a:p>
                      <a:r>
                        <a:rPr lang="ru-RU" sz="2400" dirty="0" smtClean="0"/>
                        <a:t>представительным органом муниципального образования</a:t>
                      </a:r>
                      <a:endParaRPr lang="ru-RU" sz="2400" dirty="0"/>
                    </a:p>
                  </a:txBody>
                  <a:tcPr/>
                </a:tc>
              </a:tr>
              <a:tr h="950196">
                <a:tc>
                  <a:txBody>
                    <a:bodyPr/>
                    <a:lstStyle/>
                    <a:p>
                      <a:r>
                        <a:rPr lang="ru-RU" sz="2400" dirty="0" smtClean="0"/>
                        <a:t>представительного органа муниципального образования </a:t>
                      </a:r>
                      <a:endParaRPr lang="ru-RU" sz="24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ru-RU" sz="2400" dirty="0" smtClean="0"/>
                        <a:t>представительным органом муниципального образования</a:t>
                      </a:r>
                    </a:p>
                  </a:txBody>
                  <a:tcPr/>
                </a:tc>
              </a:tr>
              <a:tr h="1246843">
                <a:tc>
                  <a:txBody>
                    <a:bodyPr/>
                    <a:lstStyle/>
                    <a:p>
                      <a:r>
                        <a:rPr lang="ru-RU" sz="2400" dirty="0" smtClean="0"/>
                        <a:t>главы муниципального образования</a:t>
                      </a:r>
                      <a:endParaRPr lang="ru-RU" sz="2400" dirty="0"/>
                    </a:p>
                  </a:txBody>
                  <a:tcPr/>
                </a:tc>
                <a:tc>
                  <a:txBody>
                    <a:bodyPr/>
                    <a:lstStyle/>
                    <a:p>
                      <a:r>
                        <a:rPr lang="ru-RU" sz="2400" dirty="0" smtClean="0"/>
                        <a:t>главой муниципального образования</a:t>
                      </a:r>
                      <a:endParaRPr lang="ru-RU" sz="2400" dirty="0"/>
                    </a:p>
                  </a:txBody>
                  <a:tcPr/>
                </a:tc>
              </a:tr>
            </a:tbl>
          </a:graphicData>
        </a:graphic>
      </p:graphicFrame>
    </p:spTree>
    <p:extLst>
      <p:ext uri="{BB962C8B-B14F-4D97-AF65-F5344CB8AC3E}">
        <p14:creationId xmlns:p14="http://schemas.microsoft.com/office/powerpoint/2010/main" xmlns="" val="424194674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4294967295"/>
          </p:nvPr>
        </p:nvSpPr>
        <p:spPr>
          <a:xfrm>
            <a:off x="0" y="622300"/>
            <a:ext cx="9144000" cy="6235700"/>
          </a:xfrm>
        </p:spPr>
        <p:txBody>
          <a:bodyPr>
            <a:normAutofit fontScale="70000" lnSpcReduction="20000"/>
          </a:bodyPr>
          <a:lstStyle/>
          <a:p>
            <a:r>
              <a:rPr lang="ru-RU" dirty="0"/>
              <a:t>Порядок назначения и проведения собрания граждан в целях осуществления территориального общественного самоуправления определяется уставом территориального общественного самоуправления.</a:t>
            </a:r>
          </a:p>
          <a:p>
            <a:r>
              <a:rPr lang="ru-RU" dirty="0" smtClean="0"/>
              <a:t>Собрание </a:t>
            </a:r>
            <a:r>
              <a:rPr lang="ru-RU" dirty="0"/>
              <a:t>граждан может принимать обращения к органам местного самоуправления и должностным лицам местного самоуправления, а также избирать лиц, уполномоченных представлять собрание граждан во взаимоотношениях с органами местного самоуправления и должностными лицами местного самоуправления.</a:t>
            </a:r>
          </a:p>
          <a:p>
            <a:r>
              <a:rPr lang="ru-RU" dirty="0"/>
              <a:t>Собрание граждан, проводимое по вопросам, связанным с осуществлением территориального общественного самоуправления, принимает решения по вопросам, отнесенным к его компетенции уставом территориального общественного самоуправления.</a:t>
            </a:r>
          </a:p>
          <a:p>
            <a:r>
              <a:rPr lang="ru-RU" dirty="0" smtClean="0"/>
              <a:t>Обращения</a:t>
            </a:r>
            <a:r>
              <a:rPr lang="ru-RU" dirty="0"/>
              <a:t>, принятые собранием граждан, подлежат обязательному рассмотрению органами местного самоуправления и должностными лицами местного самоуправления, к компетенции которых отнесено решение содержащихся в обращениях вопросов, с направлением письменного ответа.</a:t>
            </a:r>
          </a:p>
          <a:p>
            <a:r>
              <a:rPr lang="ru-RU" dirty="0" smtClean="0"/>
              <a:t>Порядок </a:t>
            </a:r>
            <a:r>
              <a:rPr lang="ru-RU" dirty="0"/>
              <a:t>назначения и проведения собрания граждан, а также полномочия собрания граждан определяются настоящим Федеральным законом, уставом муниципального образования и (или) нормативными правовыми актами представительного органа муниципального образования, уставом территориального общественного самоуправления.</a:t>
            </a:r>
          </a:p>
          <a:p>
            <a:r>
              <a:rPr lang="ru-RU" dirty="0" smtClean="0"/>
              <a:t>Итоги </a:t>
            </a:r>
            <a:r>
              <a:rPr lang="ru-RU" dirty="0"/>
              <a:t>собрания граждан подлежат официальному опубликованию (обнародованию).</a:t>
            </a:r>
          </a:p>
          <a:p>
            <a:endParaRPr lang="ru-RU" dirty="0"/>
          </a:p>
        </p:txBody>
      </p:sp>
    </p:spTree>
    <p:extLst>
      <p:ext uri="{BB962C8B-B14F-4D97-AF65-F5344CB8AC3E}">
        <p14:creationId xmlns:p14="http://schemas.microsoft.com/office/powerpoint/2010/main" xmlns="" val="284058294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7546" y="777922"/>
            <a:ext cx="8187804" cy="912767"/>
          </a:xfrm>
        </p:spPr>
        <p:txBody>
          <a:bodyPr>
            <a:normAutofit fontScale="90000"/>
          </a:bodyPr>
          <a:lstStyle/>
          <a:p>
            <a:r>
              <a:rPr lang="ru-RU" b="1" dirty="0"/>
              <a:t>Конференция граждан (собрание делегатов)</a:t>
            </a:r>
            <a:endParaRPr lang="ru-RU" dirty="0"/>
          </a:p>
        </p:txBody>
      </p:sp>
      <p:sp>
        <p:nvSpPr>
          <p:cNvPr id="3" name="Объект 2"/>
          <p:cNvSpPr>
            <a:spLocks noGrp="1"/>
          </p:cNvSpPr>
          <p:nvPr>
            <p:ph idx="1"/>
          </p:nvPr>
        </p:nvSpPr>
        <p:spPr>
          <a:xfrm>
            <a:off x="-1" y="1846310"/>
            <a:ext cx="8980227" cy="4909331"/>
          </a:xfrm>
        </p:spPr>
        <p:txBody>
          <a:bodyPr>
            <a:normAutofit fontScale="92500" lnSpcReduction="10000"/>
          </a:bodyPr>
          <a:lstStyle/>
          <a:p>
            <a:r>
              <a:rPr lang="ru-RU" dirty="0"/>
              <a:t>В случаях, предусмотренных уставом муниципального образования и (или) нормативными правовыми актами представительного органа муниципального образования, уставом территориального общественного самоуправления, полномочия собрания граждан могут осуществляться конференцией граждан (собранием делегатов).</a:t>
            </a:r>
          </a:p>
          <a:p>
            <a:r>
              <a:rPr lang="ru-RU" dirty="0"/>
              <a:t>2. Порядок назначения и проведения конференции граждан (собрания делегатов), избрания делегатов определяется уставом муниципального образования и (или) нормативными правовыми актами представительного органа муниципального образования, уставом территориального общественного самоуправления.</a:t>
            </a:r>
          </a:p>
          <a:p>
            <a:r>
              <a:rPr lang="ru-RU" dirty="0"/>
              <a:t>3. Итоги конференции граждан (собрания делегатов) подлежат официальному опубликованию (обнародованию).</a:t>
            </a:r>
          </a:p>
          <a:p>
            <a:endParaRPr lang="ru-RU" dirty="0"/>
          </a:p>
        </p:txBody>
      </p:sp>
    </p:spTree>
    <p:extLst>
      <p:ext uri="{BB962C8B-B14F-4D97-AF65-F5344CB8AC3E}">
        <p14:creationId xmlns:p14="http://schemas.microsoft.com/office/powerpoint/2010/main" xmlns="" val="832737884"/>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a:t>Опрос граждан</a:t>
            </a:r>
            <a:endParaRPr lang="ru-RU" dirty="0"/>
          </a:p>
        </p:txBody>
      </p:sp>
      <p:graphicFrame>
        <p:nvGraphicFramePr>
          <p:cNvPr id="5" name="Объект 4"/>
          <p:cNvGraphicFramePr>
            <a:graphicFrameLocks noGrp="1"/>
          </p:cNvGraphicFramePr>
          <p:nvPr>
            <p:ph idx="1"/>
            <p:extLst>
              <p:ext uri="{D42A27DB-BD31-4B8C-83A1-F6EECF244321}">
                <p14:modId xmlns:p14="http://schemas.microsoft.com/office/powerpoint/2010/main" xmlns="" val="1092070071"/>
              </p:ext>
            </p:extLst>
          </p:nvPr>
        </p:nvGraphicFramePr>
        <p:xfrm>
          <a:off x="0" y="1341438"/>
          <a:ext cx="9144000" cy="551656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xmlns="" val="3158859231"/>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just"/>
            <a:r>
              <a:rPr lang="ru-RU" sz="2800" b="1" dirty="0"/>
              <a:t>Опрос граждан проводится по инициативе: </a:t>
            </a:r>
          </a:p>
        </p:txBody>
      </p:sp>
      <p:sp>
        <p:nvSpPr>
          <p:cNvPr id="4" name="Текст 3"/>
          <p:cNvSpPr>
            <a:spLocks noGrp="1"/>
          </p:cNvSpPr>
          <p:nvPr>
            <p:ph type="body" idx="1"/>
          </p:nvPr>
        </p:nvSpPr>
        <p:spPr>
          <a:xfrm>
            <a:off x="629841" y="1681162"/>
            <a:ext cx="3868341" cy="1622869"/>
          </a:xfrm>
        </p:spPr>
        <p:txBody>
          <a:bodyPr>
            <a:normAutofit/>
          </a:bodyPr>
          <a:lstStyle/>
          <a:p>
            <a:r>
              <a:rPr lang="ru-RU" dirty="0"/>
              <a:t>представительного органа </a:t>
            </a:r>
            <a:r>
              <a:rPr lang="ru-RU" dirty="0" smtClean="0"/>
              <a:t>или </a:t>
            </a:r>
            <a:r>
              <a:rPr lang="ru-RU" dirty="0"/>
              <a:t>главы муниципального образования </a:t>
            </a:r>
          </a:p>
        </p:txBody>
      </p:sp>
      <p:sp>
        <p:nvSpPr>
          <p:cNvPr id="3" name="Объект 2"/>
          <p:cNvSpPr>
            <a:spLocks noGrp="1"/>
          </p:cNvSpPr>
          <p:nvPr>
            <p:ph sz="half" idx="2"/>
          </p:nvPr>
        </p:nvSpPr>
        <p:spPr>
          <a:xfrm>
            <a:off x="414528" y="3998975"/>
            <a:ext cx="4083654" cy="2190687"/>
          </a:xfrm>
        </p:spPr>
        <p:txBody>
          <a:bodyPr>
            <a:normAutofit/>
          </a:bodyPr>
          <a:lstStyle/>
          <a:p>
            <a:pPr marL="0" indent="0">
              <a:buNone/>
            </a:pPr>
            <a:r>
              <a:rPr lang="ru-RU" dirty="0" smtClean="0"/>
              <a:t> </a:t>
            </a:r>
            <a:r>
              <a:rPr lang="ru-RU" dirty="0"/>
              <a:t>по вопросам местного </a:t>
            </a:r>
            <a:r>
              <a:rPr lang="ru-RU" dirty="0" smtClean="0"/>
              <a:t>значения</a:t>
            </a:r>
            <a:endParaRPr lang="ru-RU" dirty="0"/>
          </a:p>
        </p:txBody>
      </p:sp>
      <p:sp>
        <p:nvSpPr>
          <p:cNvPr id="5" name="Текст 4"/>
          <p:cNvSpPr>
            <a:spLocks noGrp="1"/>
          </p:cNvSpPr>
          <p:nvPr>
            <p:ph type="body" sz="quarter" idx="3"/>
          </p:nvPr>
        </p:nvSpPr>
        <p:spPr>
          <a:xfrm>
            <a:off x="4754880" y="1681163"/>
            <a:ext cx="3761661" cy="1622868"/>
          </a:xfrm>
        </p:spPr>
        <p:txBody>
          <a:bodyPr>
            <a:normAutofit/>
          </a:bodyPr>
          <a:lstStyle/>
          <a:p>
            <a:r>
              <a:rPr lang="ru-RU" dirty="0"/>
              <a:t>органов государственной власти субъектов Российской Федерации </a:t>
            </a:r>
          </a:p>
        </p:txBody>
      </p:sp>
      <p:sp>
        <p:nvSpPr>
          <p:cNvPr id="6" name="Объект 5"/>
          <p:cNvSpPr>
            <a:spLocks noGrp="1"/>
          </p:cNvSpPr>
          <p:nvPr>
            <p:ph sz="quarter" idx="4"/>
          </p:nvPr>
        </p:nvSpPr>
        <p:spPr>
          <a:xfrm>
            <a:off x="4876800" y="3438143"/>
            <a:ext cx="3639741" cy="2751519"/>
          </a:xfrm>
        </p:spPr>
        <p:txBody>
          <a:bodyPr>
            <a:normAutofit fontScale="85000" lnSpcReduction="10000"/>
          </a:bodyPr>
          <a:lstStyle/>
          <a:p>
            <a:pPr marL="0" indent="0">
              <a:buNone/>
            </a:pPr>
            <a:r>
              <a:rPr lang="ru-RU" dirty="0" smtClean="0"/>
              <a:t>для </a:t>
            </a:r>
            <a:r>
              <a:rPr lang="ru-RU" dirty="0"/>
              <a:t>учета мнения граждан при принятии решений об изменении целевого назначения земель муниципального образования для объектов регионального и межрегионального значения</a:t>
            </a:r>
          </a:p>
          <a:p>
            <a:endParaRPr lang="ru-RU" dirty="0"/>
          </a:p>
        </p:txBody>
      </p:sp>
    </p:spTree>
    <p:extLst>
      <p:ext uri="{BB962C8B-B14F-4D97-AF65-F5344CB8AC3E}">
        <p14:creationId xmlns:p14="http://schemas.microsoft.com/office/powerpoint/2010/main" xmlns="" val="19934317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34112" y="622301"/>
            <a:ext cx="9009888" cy="1035812"/>
          </a:xfrm>
        </p:spPr>
        <p:txBody>
          <a:bodyPr>
            <a:normAutofit fontScale="90000"/>
          </a:bodyPr>
          <a:lstStyle/>
          <a:p>
            <a:r>
              <a:rPr lang="ru-RU" b="1" dirty="0"/>
              <a:t>Обращения граждан в органы местного самоуправления</a:t>
            </a:r>
            <a:endParaRPr lang="ru-RU" dirty="0"/>
          </a:p>
        </p:txBody>
      </p:sp>
      <p:graphicFrame>
        <p:nvGraphicFramePr>
          <p:cNvPr id="5" name="Объект 4"/>
          <p:cNvGraphicFramePr>
            <a:graphicFrameLocks noGrp="1"/>
          </p:cNvGraphicFramePr>
          <p:nvPr>
            <p:ph idx="1"/>
            <p:extLst>
              <p:ext uri="{D42A27DB-BD31-4B8C-83A1-F6EECF244321}">
                <p14:modId xmlns:p14="http://schemas.microsoft.com/office/powerpoint/2010/main" xmlns="" val="3597053649"/>
              </p:ext>
            </p:extLst>
          </p:nvPr>
        </p:nvGraphicFramePr>
        <p:xfrm>
          <a:off x="133350" y="1657350"/>
          <a:ext cx="9010650" cy="52006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xmlns="" val="2655698402"/>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853440"/>
            <a:ext cx="8961120" cy="837247"/>
          </a:xfrm>
        </p:spPr>
        <p:txBody>
          <a:bodyPr>
            <a:normAutofit/>
          </a:bodyPr>
          <a:lstStyle/>
          <a:p>
            <a:pPr algn="just"/>
            <a:r>
              <a:rPr lang="ru-RU" sz="2400" b="1" dirty="0"/>
              <a:t>Для непосредственного участия населения в осуществлении ме­стного самоуправления в России могут </a:t>
            </a:r>
            <a:r>
              <a:rPr lang="ru-RU" sz="2400" b="1" dirty="0" smtClean="0"/>
              <a:t>использоваться: </a:t>
            </a:r>
            <a:endParaRPr lang="ru-RU" sz="2400" b="1" dirty="0"/>
          </a:p>
        </p:txBody>
      </p:sp>
      <p:sp>
        <p:nvSpPr>
          <p:cNvPr id="5" name="Текст 4"/>
          <p:cNvSpPr>
            <a:spLocks noGrp="1"/>
          </p:cNvSpPr>
          <p:nvPr>
            <p:ph type="body" idx="1"/>
          </p:nvPr>
        </p:nvSpPr>
        <p:spPr>
          <a:xfrm>
            <a:off x="0" y="1840992"/>
            <a:ext cx="4498182" cy="1219199"/>
          </a:xfrm>
        </p:spPr>
        <p:txBody>
          <a:bodyPr>
            <a:normAutofit fontScale="92500"/>
          </a:bodyPr>
          <a:lstStyle/>
          <a:p>
            <a:r>
              <a:rPr lang="ru-RU" dirty="0"/>
              <a:t>Ф</a:t>
            </a:r>
            <a:r>
              <a:rPr lang="ru-RU" dirty="0" smtClean="0"/>
              <a:t>ор­мы </a:t>
            </a:r>
            <a:r>
              <a:rPr lang="ru-RU" dirty="0"/>
              <a:t>реализации политических прав граждан, закрепленные в консти­туции РФ. </a:t>
            </a:r>
          </a:p>
        </p:txBody>
      </p:sp>
      <p:sp>
        <p:nvSpPr>
          <p:cNvPr id="3" name="Объект 2"/>
          <p:cNvSpPr>
            <a:spLocks noGrp="1"/>
          </p:cNvSpPr>
          <p:nvPr>
            <p:ph sz="half" idx="2"/>
          </p:nvPr>
        </p:nvSpPr>
        <p:spPr>
          <a:xfrm>
            <a:off x="304800" y="3596639"/>
            <a:ext cx="4193382" cy="2593023"/>
          </a:xfrm>
        </p:spPr>
        <p:txBody>
          <a:bodyPr>
            <a:normAutofit/>
          </a:bodyPr>
          <a:lstStyle/>
          <a:p>
            <a:r>
              <a:rPr lang="ru-RU" dirty="0" smtClean="0"/>
              <a:t>собрания</a:t>
            </a:r>
            <a:r>
              <a:rPr lang="ru-RU" dirty="0"/>
              <a:t>, </a:t>
            </a:r>
            <a:endParaRPr lang="ru-RU" dirty="0" smtClean="0"/>
          </a:p>
          <a:p>
            <a:r>
              <a:rPr lang="ru-RU" dirty="0" smtClean="0"/>
              <a:t>митинги</a:t>
            </a:r>
            <a:r>
              <a:rPr lang="ru-RU" dirty="0"/>
              <a:t>, </a:t>
            </a:r>
            <a:endParaRPr lang="ru-RU" dirty="0" smtClean="0"/>
          </a:p>
          <a:p>
            <a:r>
              <a:rPr lang="ru-RU" dirty="0" smtClean="0"/>
              <a:t>уличные </a:t>
            </a:r>
            <a:r>
              <a:rPr lang="ru-RU" dirty="0"/>
              <a:t>ше­ствия, </a:t>
            </a:r>
            <a:endParaRPr lang="ru-RU" dirty="0" smtClean="0"/>
          </a:p>
          <a:p>
            <a:r>
              <a:rPr lang="ru-RU" dirty="0"/>
              <a:t>д</a:t>
            </a:r>
            <a:r>
              <a:rPr lang="ru-RU" dirty="0" smtClean="0"/>
              <a:t>емонстрации,</a:t>
            </a:r>
          </a:p>
          <a:p>
            <a:r>
              <a:rPr lang="ru-RU" dirty="0" smtClean="0"/>
              <a:t>пикеты</a:t>
            </a:r>
            <a:r>
              <a:rPr lang="ru-RU" dirty="0"/>
              <a:t>.</a:t>
            </a:r>
          </a:p>
        </p:txBody>
      </p:sp>
      <p:sp>
        <p:nvSpPr>
          <p:cNvPr id="6" name="Текст 5"/>
          <p:cNvSpPr>
            <a:spLocks noGrp="1"/>
          </p:cNvSpPr>
          <p:nvPr>
            <p:ph type="body" sz="quarter" idx="3"/>
          </p:nvPr>
        </p:nvSpPr>
        <p:spPr>
          <a:xfrm>
            <a:off x="4823223" y="1690688"/>
            <a:ext cx="3887391" cy="1162239"/>
          </a:xfrm>
        </p:spPr>
        <p:txBody>
          <a:bodyPr/>
          <a:lstStyle/>
          <a:p>
            <a:r>
              <a:rPr lang="ru-RU" dirty="0"/>
              <a:t>В местах компактного </a:t>
            </a:r>
            <a:r>
              <a:rPr lang="ru-RU" dirty="0" smtClean="0"/>
              <a:t>проживания</a:t>
            </a:r>
            <a:endParaRPr lang="ru-RU" dirty="0"/>
          </a:p>
        </p:txBody>
      </p:sp>
      <p:sp>
        <p:nvSpPr>
          <p:cNvPr id="4" name="Объект 3"/>
          <p:cNvSpPr>
            <a:spLocks noGrp="1"/>
          </p:cNvSpPr>
          <p:nvPr>
            <p:ph sz="quarter" idx="4"/>
          </p:nvPr>
        </p:nvSpPr>
        <p:spPr>
          <a:xfrm>
            <a:off x="4629150" y="2852928"/>
            <a:ext cx="4331970" cy="4005071"/>
          </a:xfrm>
        </p:spPr>
        <p:txBody>
          <a:bodyPr>
            <a:normAutofit lnSpcReduction="10000"/>
          </a:bodyPr>
          <a:lstStyle/>
          <a:p>
            <a:r>
              <a:rPr lang="ru-RU" dirty="0" smtClean="0"/>
              <a:t>коренных </a:t>
            </a:r>
            <a:r>
              <a:rPr lang="ru-RU" dirty="0"/>
              <a:t>малочисленных народов Севера </a:t>
            </a:r>
            <a:r>
              <a:rPr lang="ru-RU" dirty="0" smtClean="0"/>
              <a:t>-националь­ные общины</a:t>
            </a:r>
          </a:p>
          <a:p>
            <a:r>
              <a:rPr lang="ru-RU" dirty="0"/>
              <a:t>В станицах Дона и Кубани </a:t>
            </a:r>
            <a:r>
              <a:rPr lang="ru-RU" dirty="0" smtClean="0"/>
              <a:t> - казачьи общины, казачий круг</a:t>
            </a:r>
          </a:p>
          <a:p>
            <a:r>
              <a:rPr lang="ru-RU" dirty="0"/>
              <a:t>В республиках Северного Кавказа </a:t>
            </a:r>
            <a:r>
              <a:rPr lang="ru-RU" dirty="0" smtClean="0"/>
              <a:t>- совет </a:t>
            </a:r>
            <a:r>
              <a:rPr lang="ru-RU" dirty="0"/>
              <a:t>старейшин. </a:t>
            </a:r>
            <a:endParaRPr lang="ru-RU" dirty="0" smtClean="0"/>
          </a:p>
          <a:p>
            <a:endParaRPr lang="ru-RU" dirty="0"/>
          </a:p>
        </p:txBody>
      </p:sp>
    </p:spTree>
    <p:extLst>
      <p:ext uri="{BB962C8B-B14F-4D97-AF65-F5344CB8AC3E}">
        <p14:creationId xmlns:p14="http://schemas.microsoft.com/office/powerpoint/2010/main" xmlns="" val="691651340"/>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4294967295"/>
          </p:nvPr>
        </p:nvSpPr>
        <p:spPr>
          <a:xfrm>
            <a:off x="0" y="622300"/>
            <a:ext cx="9058656" cy="6235700"/>
          </a:xfrm>
        </p:spPr>
        <p:txBody>
          <a:bodyPr>
            <a:normAutofit fontScale="70000" lnSpcReduction="20000"/>
          </a:bodyPr>
          <a:lstStyle/>
          <a:p>
            <a:pPr fontAlgn="base"/>
            <a:r>
              <a:rPr lang="ru-RU" b="1" dirty="0"/>
              <a:t>Собрания граждан </a:t>
            </a:r>
            <a:r>
              <a:rPr lang="ru-RU" dirty="0"/>
              <a:t>являются, по существу, универсальной фор­мой народовластия, пригодной не только для выражения своих по­литических взглядов, но и непосредственного участия населения в осуществлении местного самоуправления. Они созываются для встречи кандидатов в депутаты представительных органов местного самоуправления и на выборные должности в муниципальных обра­зованиях, для заслушивания отчетов депутатов и должностных лиц местного самоуправления, для получения важной информации.</a:t>
            </a:r>
          </a:p>
          <a:p>
            <a:pPr fontAlgn="base"/>
            <a:r>
              <a:rPr lang="ru-RU" b="1" dirty="0"/>
              <a:t>Митинг</a:t>
            </a:r>
            <a:r>
              <a:rPr lang="ru-RU" dirty="0"/>
              <a:t> можно определить как форму организованного выраже­ния общественного мнения, поддержки резолюций, требований и других обращений граждан, проводимый в заранее определенном месте и в заранее определенное время. Правом принимать решения в данном случае обладают все граждане, присутствующие на митинге.</a:t>
            </a:r>
          </a:p>
          <a:p>
            <a:pPr fontAlgn="base"/>
            <a:r>
              <a:rPr lang="ru-RU" b="1" dirty="0"/>
              <a:t>Шествие</a:t>
            </a:r>
            <a:r>
              <a:rPr lang="ru-RU" dirty="0"/>
              <a:t> представляет собой форму публичного выражения коллективного мнения граждан путем передвижения по проезжей части улиц и площадей с плакатами и транспарантами, но без гром­коговорителей и другой звукоусиливающей аппаратуры. Шествие может осуществляться только по заранее определенному маршруту.</a:t>
            </a:r>
          </a:p>
          <a:p>
            <a:pPr fontAlgn="base"/>
            <a:r>
              <a:rPr lang="ru-RU" b="1" dirty="0"/>
              <a:t>Демонстрация</a:t>
            </a:r>
            <a:r>
              <a:rPr lang="ru-RU" dirty="0"/>
              <a:t> — это один из видов шествий граждан. Но в от­личие от шествий ее проведение может сопровождаться призывами через звукоусилители.</a:t>
            </a:r>
          </a:p>
          <a:p>
            <a:pPr fontAlgn="base"/>
            <a:r>
              <a:rPr lang="ru-RU" b="1" dirty="0"/>
              <a:t>Пикетирование</a:t>
            </a:r>
            <a:r>
              <a:rPr lang="ru-RU" dirty="0"/>
              <a:t> — коллективное расположение граждан у входа в здание с плакатами, транспарантами и другими средствами нагляд­ной агитации, в которых отражена позиция пикетчиков по общест­венно значимым вопросам. Пикетирование должно осуществляться без шествия и звукоусиления.</a:t>
            </a:r>
          </a:p>
          <a:p>
            <a:endParaRPr lang="ru-RU" dirty="0"/>
          </a:p>
        </p:txBody>
      </p:sp>
    </p:spTree>
    <p:extLst>
      <p:ext uri="{BB962C8B-B14F-4D97-AF65-F5344CB8AC3E}">
        <p14:creationId xmlns:p14="http://schemas.microsoft.com/office/powerpoint/2010/main" xmlns="" val="17909721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553793"/>
            <a:ext cx="9053848" cy="1136896"/>
          </a:xfrm>
        </p:spPr>
        <p:txBody>
          <a:bodyPr>
            <a:normAutofit fontScale="90000"/>
          </a:bodyPr>
          <a:lstStyle/>
          <a:p>
            <a:r>
              <a:rPr lang="ru-RU" sz="2400" dirty="0"/>
              <a:t>Непосредственное осуществление населением местного самоуправления и участие населения в осуществлении местного самоуправления в соответствии со ст. </a:t>
            </a:r>
            <a:r>
              <a:rPr lang="ru-RU" sz="2400" dirty="0" smtClean="0"/>
              <a:t>33 131-ФЗ основано на 2 </a:t>
            </a:r>
            <a:r>
              <a:rPr lang="ru-RU" sz="2400" b="1" dirty="0" smtClean="0"/>
              <a:t>принципах:</a:t>
            </a:r>
            <a:endParaRPr lang="ru-RU" sz="2400" b="1" dirty="0"/>
          </a:p>
        </p:txBody>
      </p:sp>
      <p:graphicFrame>
        <p:nvGraphicFramePr>
          <p:cNvPr id="4" name="Объект 3"/>
          <p:cNvGraphicFramePr>
            <a:graphicFrameLocks noGrp="1"/>
          </p:cNvGraphicFramePr>
          <p:nvPr>
            <p:ph idx="1"/>
            <p:extLst>
              <p:ext uri="{D42A27DB-BD31-4B8C-83A1-F6EECF244321}">
                <p14:modId xmlns:p14="http://schemas.microsoft.com/office/powerpoint/2010/main" xmlns="" val="2248344398"/>
              </p:ext>
            </p:extLst>
          </p:nvPr>
        </p:nvGraphicFramePr>
        <p:xfrm>
          <a:off x="0" y="1690688"/>
          <a:ext cx="9053848" cy="516731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Picture 2"/>
          <p:cNvPicPr>
            <a:picLocks noChangeAspect="1" noChangeArrowheads="1"/>
          </p:cNvPicPr>
          <p:nvPr/>
        </p:nvPicPr>
        <p:blipFill>
          <a:blip r:embed="rId6" cstate="print"/>
          <a:srcRect/>
          <a:stretch>
            <a:fillRect/>
          </a:stretch>
        </p:blipFill>
        <p:spPr bwMode="auto">
          <a:xfrm>
            <a:off x="0" y="0"/>
            <a:ext cx="9144000" cy="622300"/>
          </a:xfrm>
          <a:prstGeom prst="rect">
            <a:avLst/>
          </a:prstGeom>
          <a:noFill/>
          <a:ln w="9525">
            <a:noFill/>
            <a:miter lim="800000"/>
            <a:headEnd/>
            <a:tailEnd/>
          </a:ln>
        </p:spPr>
      </p:pic>
    </p:spTree>
    <p:extLst>
      <p:ext uri="{BB962C8B-B14F-4D97-AF65-F5344CB8AC3E}">
        <p14:creationId xmlns:p14="http://schemas.microsoft.com/office/powerpoint/2010/main" xmlns="" val="381859377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489397"/>
            <a:ext cx="9144000" cy="1068947"/>
          </a:xfrm>
        </p:spPr>
        <p:txBody>
          <a:bodyPr>
            <a:normAutofit fontScale="90000"/>
          </a:bodyPr>
          <a:lstStyle/>
          <a:p>
            <a:r>
              <a:rPr lang="ru-RU" sz="2400" b="1" dirty="0"/>
              <a:t>Формами непосредственного осуществления населением местного самоуправления и участия населения в его осуществлении </a:t>
            </a:r>
            <a:r>
              <a:rPr lang="ru-RU" sz="2400" dirty="0"/>
              <a:t>являются:</a:t>
            </a:r>
            <a:br>
              <a:rPr lang="ru-RU" sz="2400" dirty="0"/>
            </a:br>
            <a:endParaRPr lang="ru-RU" sz="2400" dirty="0"/>
          </a:p>
        </p:txBody>
      </p:sp>
      <p:graphicFrame>
        <p:nvGraphicFramePr>
          <p:cNvPr id="4" name="Объект 3"/>
          <p:cNvGraphicFramePr>
            <a:graphicFrameLocks noGrp="1"/>
          </p:cNvGraphicFramePr>
          <p:nvPr>
            <p:ph idx="1"/>
            <p:extLst>
              <p:ext uri="{D42A27DB-BD31-4B8C-83A1-F6EECF244321}">
                <p14:modId xmlns:p14="http://schemas.microsoft.com/office/powerpoint/2010/main" xmlns="" val="3627222295"/>
              </p:ext>
            </p:extLst>
          </p:nvPr>
        </p:nvGraphicFramePr>
        <p:xfrm>
          <a:off x="0" y="1236663"/>
          <a:ext cx="9144000" cy="562133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xmlns="" val="176907887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141668" y="631065"/>
            <a:ext cx="9002332" cy="1059624"/>
          </a:xfrm>
        </p:spPr>
        <p:txBody>
          <a:bodyPr>
            <a:normAutofit fontScale="90000"/>
          </a:bodyPr>
          <a:lstStyle/>
          <a:p>
            <a:r>
              <a:rPr lang="ru-RU" dirty="0" smtClean="0"/>
              <a:t>Формы непосредственной демократии</a:t>
            </a:r>
            <a:endParaRPr lang="ru-RU" dirty="0"/>
          </a:p>
        </p:txBody>
      </p:sp>
      <p:sp>
        <p:nvSpPr>
          <p:cNvPr id="5" name="Текст 4"/>
          <p:cNvSpPr>
            <a:spLocks noGrp="1"/>
          </p:cNvSpPr>
          <p:nvPr>
            <p:ph type="body" idx="1"/>
          </p:nvPr>
        </p:nvSpPr>
        <p:spPr>
          <a:xfrm>
            <a:off x="141668" y="1681163"/>
            <a:ext cx="4356514" cy="559761"/>
          </a:xfrm>
        </p:spPr>
        <p:txBody>
          <a:bodyPr>
            <a:normAutofit fontScale="85000" lnSpcReduction="20000"/>
          </a:bodyPr>
          <a:lstStyle/>
          <a:p>
            <a:r>
              <a:rPr lang="ru-RU" dirty="0"/>
              <a:t> И</a:t>
            </a:r>
            <a:r>
              <a:rPr lang="ru-RU" dirty="0" smtClean="0"/>
              <a:t>мперативные формы </a:t>
            </a:r>
            <a:r>
              <a:rPr lang="ru-RU" dirty="0"/>
              <a:t>прямой демократии </a:t>
            </a:r>
          </a:p>
        </p:txBody>
      </p:sp>
      <p:sp>
        <p:nvSpPr>
          <p:cNvPr id="6" name="Объект 5"/>
          <p:cNvSpPr>
            <a:spLocks noGrp="1"/>
          </p:cNvSpPr>
          <p:nvPr>
            <p:ph sz="half" idx="2"/>
          </p:nvPr>
        </p:nvSpPr>
        <p:spPr>
          <a:xfrm>
            <a:off x="141668" y="2505074"/>
            <a:ext cx="4356514" cy="4352925"/>
          </a:xfrm>
        </p:spPr>
        <p:txBody>
          <a:bodyPr>
            <a:normAutofit fontScale="70000" lnSpcReduction="20000"/>
          </a:bodyPr>
          <a:lstStyle/>
          <a:p>
            <a:r>
              <a:rPr lang="ru-RU" dirty="0"/>
              <a:t>регулируют процесс </a:t>
            </a:r>
            <a:r>
              <a:rPr lang="ru-RU" dirty="0" smtClean="0"/>
              <a:t>волеизъявления </a:t>
            </a:r>
            <a:r>
              <a:rPr lang="ru-RU" dirty="0"/>
              <a:t>граждан, результаты которого в соответствии с законом обязательны </a:t>
            </a:r>
            <a:r>
              <a:rPr lang="ru-RU" dirty="0" smtClean="0"/>
              <a:t>для </a:t>
            </a:r>
            <a:r>
              <a:rPr lang="ru-RU" dirty="0"/>
              <a:t>органов государственной власти и органов местного </a:t>
            </a:r>
            <a:r>
              <a:rPr lang="ru-RU" dirty="0" smtClean="0"/>
              <a:t>самоуправления</a:t>
            </a:r>
          </a:p>
          <a:p>
            <a:r>
              <a:rPr lang="ru-RU" dirty="0" smtClean="0"/>
              <a:t>к </a:t>
            </a:r>
            <a:r>
              <a:rPr lang="ru-RU" dirty="0"/>
              <a:t>императивным </a:t>
            </a:r>
            <a:r>
              <a:rPr lang="ru-RU" dirty="0" smtClean="0"/>
              <a:t>формам </a:t>
            </a:r>
            <a:r>
              <a:rPr lang="ru-RU" dirty="0"/>
              <a:t>относятся </a:t>
            </a:r>
            <a:endParaRPr lang="ru-RU" dirty="0" smtClean="0"/>
          </a:p>
          <a:p>
            <a:r>
              <a:rPr lang="ru-RU" dirty="0" smtClean="0"/>
              <a:t>сходы</a:t>
            </a:r>
            <a:r>
              <a:rPr lang="ru-RU" dirty="0"/>
              <a:t>, </a:t>
            </a:r>
            <a:endParaRPr lang="ru-RU" dirty="0" smtClean="0"/>
          </a:p>
          <a:p>
            <a:r>
              <a:rPr lang="ru-RU" dirty="0" smtClean="0"/>
              <a:t>голосование </a:t>
            </a:r>
            <a:r>
              <a:rPr lang="ru-RU" dirty="0"/>
              <a:t>по вопросам изменения границ </a:t>
            </a:r>
            <a:r>
              <a:rPr lang="ru-RU" dirty="0" smtClean="0"/>
              <a:t>МО,  преобразования </a:t>
            </a:r>
            <a:r>
              <a:rPr lang="ru-RU" dirty="0"/>
              <a:t>муниципального </a:t>
            </a:r>
            <a:r>
              <a:rPr lang="ru-RU" dirty="0" smtClean="0"/>
              <a:t>образования,</a:t>
            </a:r>
          </a:p>
          <a:p>
            <a:r>
              <a:rPr lang="ru-RU" dirty="0" smtClean="0"/>
              <a:t>выборов</a:t>
            </a:r>
            <a:r>
              <a:rPr lang="ru-RU" dirty="0"/>
              <a:t>, </a:t>
            </a:r>
            <a:endParaRPr lang="ru-RU" dirty="0" smtClean="0"/>
          </a:p>
          <a:p>
            <a:r>
              <a:rPr lang="ru-RU" dirty="0" smtClean="0"/>
              <a:t>референдума</a:t>
            </a:r>
            <a:r>
              <a:rPr lang="ru-RU" dirty="0"/>
              <a:t>, </a:t>
            </a:r>
            <a:endParaRPr lang="ru-RU" dirty="0" smtClean="0"/>
          </a:p>
          <a:p>
            <a:r>
              <a:rPr lang="ru-RU" dirty="0" smtClean="0"/>
              <a:t>отзыва </a:t>
            </a:r>
            <a:endParaRPr lang="ru-RU" dirty="0"/>
          </a:p>
        </p:txBody>
      </p:sp>
      <p:sp>
        <p:nvSpPr>
          <p:cNvPr id="7" name="Текст 6"/>
          <p:cNvSpPr>
            <a:spLocks noGrp="1"/>
          </p:cNvSpPr>
          <p:nvPr>
            <p:ph type="body" sz="quarter" idx="3"/>
          </p:nvPr>
        </p:nvSpPr>
        <p:spPr>
          <a:xfrm>
            <a:off x="4629150" y="1681162"/>
            <a:ext cx="4375564" cy="675671"/>
          </a:xfrm>
        </p:spPr>
        <p:txBody>
          <a:bodyPr>
            <a:normAutofit fontScale="92500" lnSpcReduction="10000"/>
          </a:bodyPr>
          <a:lstStyle/>
          <a:p>
            <a:r>
              <a:rPr lang="ru-RU" dirty="0"/>
              <a:t>Консультативные формы прямой демократии </a:t>
            </a:r>
            <a:r>
              <a:rPr lang="ru-RU" dirty="0" smtClean="0"/>
              <a:t> </a:t>
            </a:r>
            <a:endParaRPr lang="ru-RU" dirty="0"/>
          </a:p>
        </p:txBody>
      </p:sp>
      <p:sp>
        <p:nvSpPr>
          <p:cNvPr id="8" name="Объект 7"/>
          <p:cNvSpPr>
            <a:spLocks noGrp="1"/>
          </p:cNvSpPr>
          <p:nvPr>
            <p:ph sz="quarter" idx="4"/>
          </p:nvPr>
        </p:nvSpPr>
        <p:spPr>
          <a:xfrm>
            <a:off x="4629150" y="2505074"/>
            <a:ext cx="4514850" cy="4352925"/>
          </a:xfrm>
        </p:spPr>
        <p:txBody>
          <a:bodyPr>
            <a:normAutofit fontScale="70000" lnSpcReduction="20000"/>
          </a:bodyPr>
          <a:lstStyle/>
          <a:p>
            <a:r>
              <a:rPr lang="ru-RU" dirty="0"/>
              <a:t>Их назначение главным образом заключается в том, </a:t>
            </a:r>
            <a:r>
              <a:rPr lang="ru-RU" dirty="0" smtClean="0"/>
              <a:t>чтобы </a:t>
            </a:r>
            <a:r>
              <a:rPr lang="ru-RU" dirty="0"/>
              <a:t>выявлять мнение большинства населения соответствующих территорий для его </a:t>
            </a:r>
            <a:r>
              <a:rPr lang="ru-RU" dirty="0" smtClean="0"/>
              <a:t>учета </a:t>
            </a:r>
            <a:r>
              <a:rPr lang="ru-RU" dirty="0"/>
              <a:t>при принятии решений органами государственной власти и органами местного </a:t>
            </a:r>
            <a:r>
              <a:rPr lang="ru-RU" dirty="0" smtClean="0"/>
              <a:t>самоуправления</a:t>
            </a:r>
            <a:r>
              <a:rPr lang="ru-RU" dirty="0"/>
              <a:t>. </a:t>
            </a:r>
            <a:endParaRPr lang="ru-RU" dirty="0" smtClean="0"/>
          </a:p>
          <a:p>
            <a:r>
              <a:rPr lang="ru-RU" dirty="0" smtClean="0"/>
              <a:t>народная </a:t>
            </a:r>
            <a:r>
              <a:rPr lang="ru-RU" dirty="0"/>
              <a:t>правотворческая инициатива, </a:t>
            </a:r>
            <a:endParaRPr lang="ru-RU" dirty="0" smtClean="0"/>
          </a:p>
          <a:p>
            <a:r>
              <a:rPr lang="ru-RU" dirty="0" smtClean="0"/>
              <a:t>публичные </a:t>
            </a:r>
            <a:r>
              <a:rPr lang="ru-RU" dirty="0"/>
              <a:t>слушания</a:t>
            </a:r>
            <a:r>
              <a:rPr lang="ru-RU" dirty="0" smtClean="0"/>
              <a:t>,</a:t>
            </a:r>
          </a:p>
          <a:p>
            <a:r>
              <a:rPr lang="ru-RU" dirty="0" smtClean="0"/>
              <a:t> </a:t>
            </a:r>
            <a:r>
              <a:rPr lang="ru-RU" dirty="0"/>
              <a:t>обсуждения </a:t>
            </a:r>
            <a:r>
              <a:rPr lang="ru-RU" dirty="0" smtClean="0"/>
              <a:t>нормативных </a:t>
            </a:r>
            <a:r>
              <a:rPr lang="ru-RU" dirty="0"/>
              <a:t>правовых актов, </a:t>
            </a:r>
            <a:endParaRPr lang="ru-RU" dirty="0" smtClean="0"/>
          </a:p>
          <a:p>
            <a:r>
              <a:rPr lang="ru-RU" dirty="0" smtClean="0"/>
              <a:t>наказы </a:t>
            </a:r>
            <a:r>
              <a:rPr lang="ru-RU" dirty="0"/>
              <a:t>избирателей, </a:t>
            </a:r>
            <a:endParaRPr lang="ru-RU" dirty="0" smtClean="0"/>
          </a:p>
          <a:p>
            <a:r>
              <a:rPr lang="ru-RU" dirty="0" smtClean="0"/>
              <a:t>отчеты </a:t>
            </a:r>
            <a:r>
              <a:rPr lang="ru-RU" dirty="0"/>
              <a:t>депутатов и избранных </a:t>
            </a:r>
          </a:p>
          <a:p>
            <a:r>
              <a:rPr lang="ru-RU" dirty="0"/>
              <a:t>должностных лиц и некоторые другие.</a:t>
            </a:r>
          </a:p>
        </p:txBody>
      </p:sp>
      <p:pic>
        <p:nvPicPr>
          <p:cNvPr id="9" name="Picture 2"/>
          <p:cNvPicPr>
            <a:picLocks noChangeAspect="1" noChangeArrowheads="1"/>
          </p:cNvPicPr>
          <p:nvPr/>
        </p:nvPicPr>
        <p:blipFill>
          <a:blip r:embed="rId2" cstate="print"/>
          <a:srcRect/>
          <a:stretch>
            <a:fillRect/>
          </a:stretch>
        </p:blipFill>
        <p:spPr bwMode="auto">
          <a:xfrm>
            <a:off x="0" y="0"/>
            <a:ext cx="9144000" cy="622300"/>
          </a:xfrm>
          <a:prstGeom prst="rect">
            <a:avLst/>
          </a:prstGeom>
          <a:noFill/>
          <a:ln w="9525">
            <a:noFill/>
            <a:miter lim="800000"/>
            <a:headEnd/>
            <a:tailEnd/>
          </a:ln>
        </p:spPr>
      </p:pic>
    </p:spTree>
    <p:extLst>
      <p:ext uri="{BB962C8B-B14F-4D97-AF65-F5344CB8AC3E}">
        <p14:creationId xmlns:p14="http://schemas.microsoft.com/office/powerpoint/2010/main" xmlns="" val="127453552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Заголовок 6"/>
          <p:cNvSpPr>
            <a:spLocks noGrp="1"/>
          </p:cNvSpPr>
          <p:nvPr>
            <p:ph type="title"/>
          </p:nvPr>
        </p:nvSpPr>
        <p:spPr>
          <a:xfrm>
            <a:off x="0" y="785611"/>
            <a:ext cx="8937938" cy="914400"/>
          </a:xfrm>
        </p:spPr>
        <p:txBody>
          <a:bodyPr>
            <a:normAutofit fontScale="90000"/>
          </a:bodyPr>
          <a:lstStyle/>
          <a:p>
            <a:r>
              <a:rPr lang="ru-RU" sz="2400" b="1" dirty="0"/>
              <a:t>Всеобщее избирательное право и право на участие в референдуме </a:t>
            </a:r>
            <a:r>
              <a:rPr lang="ru-RU" sz="2400" b="1" dirty="0" smtClean="0"/>
              <a:t/>
            </a:r>
            <a:br>
              <a:rPr lang="ru-RU" sz="2400" b="1" dirty="0" smtClean="0"/>
            </a:br>
            <a:r>
              <a:rPr lang="ru-RU" sz="2400" b="1" dirty="0" smtClean="0"/>
              <a:t>(ст.4 </a:t>
            </a:r>
            <a:r>
              <a:rPr lang="ru-RU" sz="2400" dirty="0" smtClean="0"/>
              <a:t>Федерального закона </a:t>
            </a:r>
            <a:r>
              <a:rPr lang="ru-RU" sz="2400" dirty="0"/>
              <a:t>от </a:t>
            </a:r>
            <a:r>
              <a:rPr lang="en-US" sz="2400" b="1" dirty="0"/>
              <a:t>12.06.2002 N 67-</a:t>
            </a:r>
            <a:r>
              <a:rPr lang="ru-RU" sz="2400" b="1" dirty="0"/>
              <a:t>ФЗ </a:t>
            </a:r>
            <a:r>
              <a:rPr lang="ru-RU" sz="2400" dirty="0"/>
              <a:t>"</a:t>
            </a:r>
            <a:r>
              <a:rPr lang="ru-RU" sz="2400" b="1" i="1" dirty="0"/>
              <a:t>Об основных гарантиях избирательных прав и права на участие в референдуме граждан Российской </a:t>
            </a:r>
            <a:r>
              <a:rPr lang="ru-RU" sz="2400" b="1" i="1" dirty="0" smtClean="0"/>
              <a:t>Федерации</a:t>
            </a:r>
            <a:r>
              <a:rPr lang="ru-RU" sz="2400" dirty="0" smtClean="0"/>
              <a:t>»)</a:t>
            </a:r>
            <a:endParaRPr lang="ru-RU" sz="2400" dirty="0"/>
          </a:p>
        </p:txBody>
      </p:sp>
      <p:sp>
        <p:nvSpPr>
          <p:cNvPr id="8" name="Объект 7"/>
          <p:cNvSpPr>
            <a:spLocks noGrp="1"/>
          </p:cNvSpPr>
          <p:nvPr>
            <p:ph idx="1"/>
          </p:nvPr>
        </p:nvSpPr>
        <p:spPr>
          <a:xfrm>
            <a:off x="0" y="1825624"/>
            <a:ext cx="9234152" cy="5032376"/>
          </a:xfrm>
        </p:spPr>
        <p:txBody>
          <a:bodyPr>
            <a:normAutofit fontScale="70000" lnSpcReduction="20000"/>
          </a:bodyPr>
          <a:lstStyle/>
          <a:p>
            <a:r>
              <a:rPr lang="ru-RU" dirty="0"/>
              <a:t>Гражданин </a:t>
            </a:r>
            <a:r>
              <a:rPr lang="ru-RU" dirty="0" smtClean="0"/>
              <a:t>РФ, </a:t>
            </a:r>
            <a:r>
              <a:rPr lang="ru-RU" dirty="0"/>
              <a:t>достигший на день голосования возраста 18 лет, имеет право избирать, быть избранным депутатом представительного органа муниципального образования, голосовать на </a:t>
            </a:r>
            <a:r>
              <a:rPr lang="ru-RU" dirty="0" smtClean="0"/>
              <a:t>референдуме.</a:t>
            </a:r>
          </a:p>
          <a:p>
            <a:r>
              <a:rPr lang="ru-RU" dirty="0"/>
              <a:t>Гражданин </a:t>
            </a:r>
            <a:r>
              <a:rPr lang="ru-RU" dirty="0" smtClean="0"/>
              <a:t>РФ имеет </a:t>
            </a:r>
            <a:r>
              <a:rPr lang="ru-RU" dirty="0"/>
              <a:t>право избирать, быть избранным, участвовать в референдуме независимо от пола, расы, национальности, языка, происхождения, имущественного и должностного положения, места жительства, отношения к религии, убеждений, принадлежности к общественным объединениям, а также других обстоятельств.</a:t>
            </a:r>
          </a:p>
          <a:p>
            <a:r>
              <a:rPr lang="ru-RU" dirty="0" smtClean="0"/>
              <a:t>Не </a:t>
            </a:r>
            <a:r>
              <a:rPr lang="ru-RU" dirty="0"/>
              <a:t>имеют права избирать, быть избранными, осуществлять другие избирательные действия, участвовать в референдуме граждане, признанные судом недееспособными или содержащиеся в местах лишения свободы по приговору </a:t>
            </a:r>
            <a:r>
              <a:rPr lang="ru-RU" dirty="0" smtClean="0"/>
              <a:t>суда .</a:t>
            </a:r>
          </a:p>
          <a:p>
            <a:r>
              <a:rPr lang="ru-RU" altLang="ru-RU" dirty="0">
                <a:solidFill>
                  <a:srgbClr val="000000"/>
                </a:solidFill>
                <a:latin typeface="Arial" panose="020B0604020202020204" pitchFamily="34" charset="0"/>
                <a:ea typeface="Calibri" panose="020F0502020204030204" pitchFamily="34" charset="0"/>
                <a:cs typeface="Arial" panose="020B0604020202020204" pitchFamily="34" charset="0"/>
              </a:rPr>
              <a:t>На основании международных договоров Российской Федерации и в</a:t>
            </a:r>
            <a:r>
              <a:rPr lang="ru-RU" altLang="ru-RU" dirty="0">
                <a:solidFill>
                  <a:srgbClr val="000000"/>
                </a:solidFill>
                <a:latin typeface="Calibri" panose="020F0502020204030204" pitchFamily="34" charset="0"/>
                <a:ea typeface="Calibri" panose="020F0502020204030204" pitchFamily="34" charset="0"/>
                <a:cs typeface="Arial" panose="020B0604020202020204" pitchFamily="34" charset="0"/>
              </a:rPr>
              <a:t> </a:t>
            </a:r>
            <a:r>
              <a:rPr lang="ru-RU" altLang="ru-RU" dirty="0">
                <a:latin typeface="Calibri" panose="020F0502020204030204" pitchFamily="34" charset="0"/>
                <a:ea typeface="Calibri" panose="020F0502020204030204" pitchFamily="34" charset="0"/>
                <a:cs typeface="Times New Roman" panose="02020603050405020304" pitchFamily="18" charset="0"/>
              </a:rPr>
              <a:t>порядке</a:t>
            </a:r>
            <a:r>
              <a:rPr lang="ru-RU" altLang="ru-RU" dirty="0">
                <a:solidFill>
                  <a:srgbClr val="000000"/>
                </a:solidFill>
                <a:latin typeface="Arial" panose="020B0604020202020204" pitchFamily="34" charset="0"/>
                <a:ea typeface="Calibri" panose="020F0502020204030204" pitchFamily="34" charset="0"/>
                <a:cs typeface="Arial" panose="020B0604020202020204" pitchFamily="34" charset="0"/>
              </a:rPr>
              <a:t>, установленном законом, иностранные граждане, постоянно проживающие на территории соответствующего муниципального образования, имеют право избирать и быть избранными в органы местного самоуправления, участвовать в иных избирательных действиях на указанных выборах, а также участвовать в местном референдуме на тех же условиях, что и граждане Российской </a:t>
            </a:r>
            <a:r>
              <a:rPr lang="ru-RU" altLang="ru-RU" dirty="0" err="1" smtClean="0">
                <a:solidFill>
                  <a:srgbClr val="000000"/>
                </a:solidFill>
                <a:latin typeface="Arial" panose="020B0604020202020204" pitchFamily="34" charset="0"/>
                <a:ea typeface="Calibri" panose="020F0502020204030204" pitchFamily="34" charset="0"/>
                <a:cs typeface="Arial" panose="020B0604020202020204" pitchFamily="34" charset="0"/>
              </a:rPr>
              <a:t>Федераци</a:t>
            </a:r>
            <a:r>
              <a:rPr lang="ru-RU" altLang="ru-RU" dirty="0" smtClean="0">
                <a:solidFill>
                  <a:srgbClr val="000000"/>
                </a:solidFill>
                <a:latin typeface="Arial" panose="020B0604020202020204" pitchFamily="34" charset="0"/>
                <a:ea typeface="Calibri" panose="020F0502020204030204" pitchFamily="34" charset="0"/>
                <a:cs typeface="Arial" panose="020B0604020202020204" pitchFamily="34" charset="0"/>
              </a:rPr>
              <a:t>.</a:t>
            </a:r>
            <a:endParaRPr lang="ru-RU" dirty="0" smtClean="0"/>
          </a:p>
          <a:p>
            <a:endParaRPr lang="ru-RU" dirty="0" smtClean="0"/>
          </a:p>
          <a:p>
            <a:endParaRPr lang="ru-RU" dirty="0"/>
          </a:p>
          <a:p>
            <a:endParaRPr lang="ru-RU" dirty="0"/>
          </a:p>
        </p:txBody>
      </p:sp>
      <p:sp>
        <p:nvSpPr>
          <p:cNvPr id="14" name="Rectangle 6"/>
          <p:cNvSpPr>
            <a:spLocks noChangeArrowheads="1"/>
          </p:cNvSpPr>
          <p:nvPr/>
        </p:nvSpPr>
        <p:spPr bwMode="auto">
          <a:xfrm>
            <a:off x="4303978" y="43934"/>
            <a:ext cx="536044" cy="369332"/>
          </a:xfrm>
          <a:prstGeom prst="rect">
            <a:avLst/>
          </a:prstGeom>
          <a:solidFill>
            <a:srgbClr val="FFFFFF"/>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347663" algn="just" defTabSz="914400" rtl="0" eaLnBrk="0" fontAlgn="base" latinLnBrk="0" hangingPunct="0">
              <a:lnSpc>
                <a:spcPct val="100000"/>
              </a:lnSpc>
              <a:spcBef>
                <a:spcPct val="0"/>
              </a:spcBef>
              <a:spcAft>
                <a:spcPct val="0"/>
              </a:spcAft>
              <a:buClrTx/>
              <a:buSzTx/>
              <a:buFontTx/>
              <a:buNone/>
              <a:tabLst/>
            </a:pPr>
            <a:endParaRPr kumimoji="0" lang="ru-RU" altLang="ru-RU" sz="18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xmlns="" val="209750654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Заголовок 6"/>
          <p:cNvSpPr>
            <a:spLocks noGrp="1"/>
          </p:cNvSpPr>
          <p:nvPr>
            <p:ph type="title"/>
          </p:nvPr>
        </p:nvSpPr>
        <p:spPr>
          <a:xfrm>
            <a:off x="507979" y="563519"/>
            <a:ext cx="8365566" cy="1213765"/>
          </a:xfrm>
        </p:spPr>
        <p:txBody>
          <a:bodyPr>
            <a:normAutofit/>
          </a:bodyPr>
          <a:lstStyle/>
          <a:p>
            <a:pPr algn="ctr"/>
            <a:r>
              <a:rPr lang="ru-RU" sz="3600" b="1" dirty="0" smtClean="0"/>
              <a:t>Местный референдум</a:t>
            </a:r>
            <a:endParaRPr lang="ru-RU" sz="3600" b="1" dirty="0"/>
          </a:p>
        </p:txBody>
      </p:sp>
      <p:sp>
        <p:nvSpPr>
          <p:cNvPr id="8" name="Текст 7"/>
          <p:cNvSpPr>
            <a:spLocks noGrp="1"/>
          </p:cNvSpPr>
          <p:nvPr>
            <p:ph type="body" idx="1"/>
          </p:nvPr>
        </p:nvSpPr>
        <p:spPr/>
        <p:txBody>
          <a:bodyPr/>
          <a:lstStyle/>
          <a:p>
            <a:r>
              <a:rPr lang="ru-RU" dirty="0" smtClean="0"/>
              <a:t>.</a:t>
            </a:r>
            <a:endParaRPr lang="ru-RU" dirty="0"/>
          </a:p>
        </p:txBody>
      </p:sp>
      <p:pic>
        <p:nvPicPr>
          <p:cNvPr id="6" name="Рисунок 5" descr="Картинки по запросу референдум"/>
          <p:cNvPicPr/>
          <p:nvPr/>
        </p:nvPicPr>
        <p:blipFill rotWithShape="1">
          <a:blip r:embed="rId2">
            <a:extLst>
              <a:ext uri="{28A0092B-C50C-407E-A947-70E740481C1C}">
                <a14:useLocalDpi xmlns:a14="http://schemas.microsoft.com/office/drawing/2010/main" xmlns="" val="0"/>
              </a:ext>
            </a:extLst>
          </a:blip>
          <a:srcRect b="7904"/>
          <a:stretch/>
        </p:blipFill>
        <p:spPr bwMode="auto">
          <a:xfrm>
            <a:off x="118762" y="1857572"/>
            <a:ext cx="4572000" cy="2552700"/>
          </a:xfrm>
          <a:prstGeom prst="rect">
            <a:avLst/>
          </a:prstGeom>
          <a:noFill/>
          <a:ln>
            <a:noFill/>
          </a:ln>
          <a:extLst>
            <a:ext uri="{53640926-AAD7-44D8-BBD7-CCE9431645EC}">
              <a14:shadowObscured xmlns:a14="http://schemas.microsoft.com/office/drawing/2010/main" xmlns=""/>
            </a:ext>
          </a:extLst>
        </p:spPr>
      </p:pic>
      <p:pic>
        <p:nvPicPr>
          <p:cNvPr id="1026" name="Picture 2" descr="Картинки по запросу референдум"/>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4683338" y="2718619"/>
            <a:ext cx="4460662" cy="2509123"/>
          </a:xfrm>
          <a:prstGeom prst="rect">
            <a:avLst/>
          </a:prstGeom>
          <a:noFill/>
          <a:extLst>
            <a:ext uri="{909E8E84-426E-40DD-AFC4-6F175D3DCCD1}">
              <a14:hiddenFill xmlns:a14="http://schemas.microsoft.com/office/drawing/2010/main" xmlns="">
                <a:solidFill>
                  <a:srgbClr val="FFFFFF"/>
                </a:solidFill>
              </a14:hiddenFill>
            </a:ext>
          </a:extLst>
        </p:spPr>
      </p:pic>
      <p:pic>
        <p:nvPicPr>
          <p:cNvPr id="1030" name="Picture 6" descr="Картинки по запросу референдум"/>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1871757" y="4134118"/>
            <a:ext cx="4696468" cy="2740838"/>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4023782317"/>
      </p:ext>
    </p:extLst>
  </p:cSld>
  <p:clrMapOvr>
    <a:masterClrMapping/>
  </p:clrMapOvr>
</p:sld>
</file>

<file path=ppt/theme/theme1.xml><?xml version="1.0" encoding="utf-8"?>
<a:theme xmlns:a="http://schemas.openxmlformats.org/drawingml/2006/main" name="Тема Office">
  <a:themeElements>
    <a:clrScheme name="Тема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Тема 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Тема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4211</TotalTime>
  <Words>4783</Words>
  <Application>Microsoft Office PowerPoint</Application>
  <PresentationFormat>Экран (4:3)</PresentationFormat>
  <Paragraphs>300</Paragraphs>
  <Slides>48</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48</vt:i4>
      </vt:variant>
    </vt:vector>
  </HeadingPairs>
  <TitlesOfParts>
    <vt:vector size="49" baseType="lpstr">
      <vt:lpstr>Тема Office</vt:lpstr>
      <vt:lpstr>Формы непосредственного осуществления населением местного самоуправления</vt:lpstr>
      <vt:lpstr>Слайд 2</vt:lpstr>
      <vt:lpstr>Слайд 3</vt:lpstr>
      <vt:lpstr>Непосредственная  демократия</vt:lpstr>
      <vt:lpstr>Непосредственное осуществление населением местного самоуправления и участие населения в осуществлении местного самоуправления в соответствии со ст. 33 131-ФЗ основано на 2 принципах:</vt:lpstr>
      <vt:lpstr>Формами непосредственного осуществления населением местного самоуправления и участия населения в его осуществлении являются: </vt:lpstr>
      <vt:lpstr>Формы непосредственной демократии</vt:lpstr>
      <vt:lpstr>Всеобщее избирательное право и право на участие в референдуме  (ст.4 Федерального закона от 12.06.2002 N 67-ФЗ "Об основных гарантиях избирательных прав и права на участие в референдуме граждан Российской Федерации»)</vt:lpstr>
      <vt:lpstr>Местный референдум</vt:lpstr>
      <vt:lpstr>Местный референдум </vt:lpstr>
      <vt:lpstr>Местный  референдум</vt:lpstr>
      <vt:lpstr>Вопросы референдума</vt:lpstr>
      <vt:lpstr>На референдум субъекта Российской Федерации, местный референдум не могут быть вынесены вопросы:</vt:lpstr>
      <vt:lpstr>Обстоятельства, исключающие назначение и проведение референдума (ст. 13 67-ФЗ)</vt:lpstr>
      <vt:lpstr>Решение о назначении местного референдума принимается представительным органом муниципального образования: </vt:lpstr>
      <vt:lpstr>В ходатайстве инициативной группы по проведению референдума должны содержаться</vt:lpstr>
      <vt:lpstr>Порядок реализации инициативы проведения референдума населением</vt:lpstr>
      <vt:lpstr>Проведение  местного референдума</vt:lpstr>
      <vt:lpstr>День референдума</vt:lpstr>
      <vt:lpstr>Отмена решения, принятого на местном референдуме: </vt:lpstr>
      <vt:lpstr>Муниципальные выборы</vt:lpstr>
      <vt:lpstr>Выборы  (ст. 2 67-ФЗ «Об основных гарантиях избирательных прав и права на участие в референдуме граждан Российской Федерации»): </vt:lpstr>
      <vt:lpstr>Муниципальные выборы (ст.23 131-ФЗ)</vt:lpstr>
      <vt:lpstr>Законом субъекта РФ в соответствии с федеральным законодательством</vt:lpstr>
      <vt:lpstr>Уставом  муниципального образования в соответствии с законом субъекта Российской Федерации</vt:lpstr>
      <vt:lpstr>Муниципальные  выборы назначаются:</vt:lpstr>
      <vt:lpstr>День выборов</vt:lpstr>
      <vt:lpstr>Голосование по вопросам изменения границ муниципального образования, преобразования муниципального образования</vt:lpstr>
      <vt:lpstr>Голосование по отзыву депутата, члена выборного органа местного самоуправления, выборного должностного лица местного самоуправления</vt:lpstr>
      <vt:lpstr>Основания и процедура отзыва депутата, члена выборного органа местного самоуправления, выборного должностного лица местного самоуправления</vt:lpstr>
      <vt:lpstr>Сход граждан, осуществляющий полномочия представительного органа муниципального образования</vt:lpstr>
      <vt:lpstr>Сход граждан может проводиться:</vt:lpstr>
      <vt:lpstr>Правотворческая инициатива граждан</vt:lpstr>
      <vt:lpstr>Территориальное общественное самоуправление (ст.27 131-ФЗ)</vt:lpstr>
      <vt:lpstr>Слайд 35</vt:lpstr>
      <vt:lpstr>В уставе ТОС устанавливаются:</vt:lpstr>
      <vt:lpstr>ТОС осуществляется непосредственно населением посредством проведения собраний и конференций граждан, а также посредством создания органов территориального общественного самоуправления. </vt:lpstr>
      <vt:lpstr>Органы ТОС:</vt:lpstr>
      <vt:lpstr>Публичные слушания</vt:lpstr>
      <vt:lpstr>На публичные слушания должны выноситься:</vt:lpstr>
      <vt:lpstr>Собрание граждан</vt:lpstr>
      <vt:lpstr>Слайд 42</vt:lpstr>
      <vt:lpstr>Конференция граждан (собрание делегатов)</vt:lpstr>
      <vt:lpstr>Опрос граждан</vt:lpstr>
      <vt:lpstr>Опрос граждан проводится по инициативе: </vt:lpstr>
      <vt:lpstr>Обращения граждан в органы местного самоуправления</vt:lpstr>
      <vt:lpstr>Для непосредственного участия населения в осуществлении ме­стного самоуправления в России могут использоваться: </vt:lpstr>
      <vt:lpstr>Слайд 48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Пользователь Windows</dc:creator>
  <cp:lastModifiedBy>PackardBell</cp:lastModifiedBy>
  <cp:revision>54</cp:revision>
  <dcterms:created xsi:type="dcterms:W3CDTF">2017-02-06T17:59:23Z</dcterms:created>
  <dcterms:modified xsi:type="dcterms:W3CDTF">2023-10-25T17:35:40Z</dcterms:modified>
</cp:coreProperties>
</file>