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411" autoAdjust="0"/>
  </p:normalViewPr>
  <p:slideViewPr>
    <p:cSldViewPr snapToGrid="0" snapToObjects="1">
      <p:cViewPr varScale="1">
        <p:scale>
          <a:sx n="62" d="100"/>
          <a:sy n="62" d="100"/>
        </p:scale>
        <p:origin x="-100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A8A449-C9C7-5445-858D-0682A7DFC397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C5F4E9-40CC-9A46-B402-6CED510EE19B}">
      <dgm:prSet phldrT="[Текст]" custT="1"/>
      <dgm:spPr/>
      <dgm:t>
        <a:bodyPr/>
        <a:lstStyle/>
        <a:p>
          <a:r>
            <a:rPr lang="ru-RU" sz="2800" dirty="0" smtClean="0"/>
            <a:t>МУНИЦИПАЛЬНАЯ СОБСТВЕННОСТЬ</a:t>
          </a:r>
          <a:endParaRPr lang="ru-RU" sz="2800" dirty="0"/>
        </a:p>
      </dgm:t>
    </dgm:pt>
    <dgm:pt modelId="{9731C9D0-A67A-5F4B-AA9F-7A538EB7249B}" type="parTrans" cxnId="{7BEF9655-DA94-D84A-8B84-BECE3D7DD8C9}">
      <dgm:prSet/>
      <dgm:spPr/>
      <dgm:t>
        <a:bodyPr/>
        <a:lstStyle/>
        <a:p>
          <a:endParaRPr lang="ru-RU"/>
        </a:p>
      </dgm:t>
    </dgm:pt>
    <dgm:pt modelId="{F3428AAA-DD0B-9C40-89AF-9DBDF0F590BF}" type="sibTrans" cxnId="{7BEF9655-DA94-D84A-8B84-BECE3D7DD8C9}">
      <dgm:prSet/>
      <dgm:spPr/>
      <dgm:t>
        <a:bodyPr/>
        <a:lstStyle/>
        <a:p>
          <a:endParaRPr lang="ru-RU"/>
        </a:p>
      </dgm:t>
    </dgm:pt>
    <dgm:pt modelId="{78071453-138C-574D-A754-A3C2DE4B73DB}">
      <dgm:prSet phldrT="[Текст]"/>
      <dgm:spPr/>
      <dgm:t>
        <a:bodyPr/>
        <a:lstStyle/>
        <a:p>
          <a:r>
            <a:rPr lang="ru-RU" dirty="0" smtClean="0"/>
            <a:t>Отдельная форма собственности, существующая параллельно с государственной </a:t>
          </a:r>
          <a:endParaRPr lang="ru-RU" dirty="0"/>
        </a:p>
      </dgm:t>
    </dgm:pt>
    <dgm:pt modelId="{B9D0BE4E-FC63-7642-9B69-B821A93AA8A9}" type="parTrans" cxnId="{A40FCB02-1D92-AD41-9805-B58605FDA764}">
      <dgm:prSet/>
      <dgm:spPr/>
      <dgm:t>
        <a:bodyPr/>
        <a:lstStyle/>
        <a:p>
          <a:endParaRPr lang="ru-RU"/>
        </a:p>
      </dgm:t>
    </dgm:pt>
    <dgm:pt modelId="{4B03AF6F-066C-924A-9BD0-26E9F1EE83CD}" type="sibTrans" cxnId="{A40FCB02-1D92-AD41-9805-B58605FDA764}">
      <dgm:prSet/>
      <dgm:spPr/>
      <dgm:t>
        <a:bodyPr/>
        <a:lstStyle/>
        <a:p>
          <a:endParaRPr lang="ru-RU"/>
        </a:p>
      </dgm:t>
    </dgm:pt>
    <dgm:pt modelId="{96062DD5-9EE0-6940-828B-B59BB5AF2172}">
      <dgm:prSet phldrT="[Текст]"/>
      <dgm:spPr/>
      <dgm:t>
        <a:bodyPr/>
        <a:lstStyle/>
        <a:p>
          <a:r>
            <a:rPr lang="ru-RU" dirty="0" smtClean="0"/>
            <a:t>Публичная собственность населения каждого МО</a:t>
          </a:r>
          <a:endParaRPr lang="ru-RU" dirty="0"/>
        </a:p>
      </dgm:t>
    </dgm:pt>
    <dgm:pt modelId="{46697BF6-60CA-124B-A419-5B77469DBB21}" type="parTrans" cxnId="{B4464A9C-1A96-F04F-93DC-474E1F729A3F}">
      <dgm:prSet/>
      <dgm:spPr/>
      <dgm:t>
        <a:bodyPr/>
        <a:lstStyle/>
        <a:p>
          <a:endParaRPr lang="ru-RU"/>
        </a:p>
      </dgm:t>
    </dgm:pt>
    <dgm:pt modelId="{D195D42A-C6E1-0942-95A4-E8763B6D2141}" type="sibTrans" cxnId="{B4464A9C-1A96-F04F-93DC-474E1F729A3F}">
      <dgm:prSet/>
      <dgm:spPr/>
      <dgm:t>
        <a:bodyPr/>
        <a:lstStyle/>
        <a:p>
          <a:endParaRPr lang="ru-RU"/>
        </a:p>
      </dgm:t>
    </dgm:pt>
    <dgm:pt modelId="{23D8D62F-9AC8-6442-BE44-96789665475B}" type="pres">
      <dgm:prSet presAssocID="{43A8A449-C9C7-5445-858D-0682A7DFC39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D6DE06-B0E8-A94A-9DF5-980BFE529F00}" type="pres">
      <dgm:prSet presAssocID="{91C5F4E9-40CC-9A46-B402-6CED510EE19B}" presName="centerShape" presStyleLbl="node0" presStyleIdx="0" presStyleCnt="1" custScaleX="160994" custLinFactNeighborX="-1186" custLinFactNeighborY="10503"/>
      <dgm:spPr/>
      <dgm:t>
        <a:bodyPr/>
        <a:lstStyle/>
        <a:p>
          <a:endParaRPr lang="ru-RU"/>
        </a:p>
      </dgm:t>
    </dgm:pt>
    <dgm:pt modelId="{F9B85644-C1EA-2F40-9DFA-310AA56B5297}" type="pres">
      <dgm:prSet presAssocID="{B9D0BE4E-FC63-7642-9B69-B821A93AA8A9}" presName="parTrans" presStyleLbl="bgSibTrans2D1" presStyleIdx="0" presStyleCnt="2" custAng="10743197" custScaleX="39614" custLinFactNeighborX="-6161" custLinFactNeighborY="95458"/>
      <dgm:spPr/>
      <dgm:t>
        <a:bodyPr/>
        <a:lstStyle/>
        <a:p>
          <a:endParaRPr lang="ru-RU"/>
        </a:p>
      </dgm:t>
    </dgm:pt>
    <dgm:pt modelId="{BC8CBB43-9E96-5843-906C-B8409F3943CC}" type="pres">
      <dgm:prSet presAssocID="{78071453-138C-574D-A754-A3C2DE4B73DB}" presName="node" presStyleLbl="node1" presStyleIdx="0" presStyleCnt="2" custScaleX="119947" custRadScaleRad="111700" custRadScaleInc="14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594CD4-D5EB-4842-9530-64DF6DE23D67}" type="pres">
      <dgm:prSet presAssocID="{46697BF6-60CA-124B-A419-5B77469DBB21}" presName="parTrans" presStyleLbl="bgSibTrans2D1" presStyleIdx="1" presStyleCnt="2" custAng="10742440" custScaleX="38812" custLinFactNeighborX="872" custLinFactNeighborY="85246"/>
      <dgm:spPr/>
      <dgm:t>
        <a:bodyPr/>
        <a:lstStyle/>
        <a:p>
          <a:endParaRPr lang="ru-RU"/>
        </a:p>
      </dgm:t>
    </dgm:pt>
    <dgm:pt modelId="{BF5D2797-DC04-7B4C-ACB7-57401C72DD1D}" type="pres">
      <dgm:prSet presAssocID="{96062DD5-9EE0-6940-828B-B59BB5AF2172}" presName="node" presStyleLbl="node1" presStyleIdx="1" presStyleCnt="2" custScaleX="114299" custRadScaleRad="110133" custRadScaleInc="-15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F0D14F-246E-CF4E-8B60-E6574E8F02AB}" type="presOf" srcId="{78071453-138C-574D-A754-A3C2DE4B73DB}" destId="{BC8CBB43-9E96-5843-906C-B8409F3943CC}" srcOrd="0" destOrd="0" presId="urn:microsoft.com/office/officeart/2005/8/layout/radial4"/>
    <dgm:cxn modelId="{B4464A9C-1A96-F04F-93DC-474E1F729A3F}" srcId="{91C5F4E9-40CC-9A46-B402-6CED510EE19B}" destId="{96062DD5-9EE0-6940-828B-B59BB5AF2172}" srcOrd="1" destOrd="0" parTransId="{46697BF6-60CA-124B-A419-5B77469DBB21}" sibTransId="{D195D42A-C6E1-0942-95A4-E8763B6D2141}"/>
    <dgm:cxn modelId="{7BEF9655-DA94-D84A-8B84-BECE3D7DD8C9}" srcId="{43A8A449-C9C7-5445-858D-0682A7DFC397}" destId="{91C5F4E9-40CC-9A46-B402-6CED510EE19B}" srcOrd="0" destOrd="0" parTransId="{9731C9D0-A67A-5F4B-AA9F-7A538EB7249B}" sibTransId="{F3428AAA-DD0B-9C40-89AF-9DBDF0F590BF}"/>
    <dgm:cxn modelId="{DE3D2FA0-EFB5-BD43-8AAD-07EF358242DB}" type="presOf" srcId="{B9D0BE4E-FC63-7642-9B69-B821A93AA8A9}" destId="{F9B85644-C1EA-2F40-9DFA-310AA56B5297}" srcOrd="0" destOrd="0" presId="urn:microsoft.com/office/officeart/2005/8/layout/radial4"/>
    <dgm:cxn modelId="{21215C31-89E6-444D-99A4-EC4CBE8D5722}" type="presOf" srcId="{46697BF6-60CA-124B-A419-5B77469DBB21}" destId="{18594CD4-D5EB-4842-9530-64DF6DE23D67}" srcOrd="0" destOrd="0" presId="urn:microsoft.com/office/officeart/2005/8/layout/radial4"/>
    <dgm:cxn modelId="{AC4D445A-DAAC-9D44-88D1-24FEECDF6DFB}" type="presOf" srcId="{91C5F4E9-40CC-9A46-B402-6CED510EE19B}" destId="{A5D6DE06-B0E8-A94A-9DF5-980BFE529F00}" srcOrd="0" destOrd="0" presId="urn:microsoft.com/office/officeart/2005/8/layout/radial4"/>
    <dgm:cxn modelId="{07F41B6B-8071-654D-B8C4-AC67D6362385}" type="presOf" srcId="{43A8A449-C9C7-5445-858D-0682A7DFC397}" destId="{23D8D62F-9AC8-6442-BE44-96789665475B}" srcOrd="0" destOrd="0" presId="urn:microsoft.com/office/officeart/2005/8/layout/radial4"/>
    <dgm:cxn modelId="{A40FCB02-1D92-AD41-9805-B58605FDA764}" srcId="{91C5F4E9-40CC-9A46-B402-6CED510EE19B}" destId="{78071453-138C-574D-A754-A3C2DE4B73DB}" srcOrd="0" destOrd="0" parTransId="{B9D0BE4E-FC63-7642-9B69-B821A93AA8A9}" sibTransId="{4B03AF6F-066C-924A-9BD0-26E9F1EE83CD}"/>
    <dgm:cxn modelId="{986CB01E-1E8C-4640-9C39-85AB6B8B5D0F}" type="presOf" srcId="{96062DD5-9EE0-6940-828B-B59BB5AF2172}" destId="{BF5D2797-DC04-7B4C-ACB7-57401C72DD1D}" srcOrd="0" destOrd="0" presId="urn:microsoft.com/office/officeart/2005/8/layout/radial4"/>
    <dgm:cxn modelId="{18559866-B71F-1E46-A42A-74C7D27D7746}" type="presParOf" srcId="{23D8D62F-9AC8-6442-BE44-96789665475B}" destId="{A5D6DE06-B0E8-A94A-9DF5-980BFE529F00}" srcOrd="0" destOrd="0" presId="urn:microsoft.com/office/officeart/2005/8/layout/radial4"/>
    <dgm:cxn modelId="{F7189090-30B7-984F-86C9-1B9BB7ED4EE4}" type="presParOf" srcId="{23D8D62F-9AC8-6442-BE44-96789665475B}" destId="{F9B85644-C1EA-2F40-9DFA-310AA56B5297}" srcOrd="1" destOrd="0" presId="urn:microsoft.com/office/officeart/2005/8/layout/radial4"/>
    <dgm:cxn modelId="{4E16E0B9-5BD9-5746-A635-37B33232F278}" type="presParOf" srcId="{23D8D62F-9AC8-6442-BE44-96789665475B}" destId="{BC8CBB43-9E96-5843-906C-B8409F3943CC}" srcOrd="2" destOrd="0" presId="urn:microsoft.com/office/officeart/2005/8/layout/radial4"/>
    <dgm:cxn modelId="{9A0F116B-D071-E642-898E-3FEE0273581B}" type="presParOf" srcId="{23D8D62F-9AC8-6442-BE44-96789665475B}" destId="{18594CD4-D5EB-4842-9530-64DF6DE23D67}" srcOrd="3" destOrd="0" presId="urn:microsoft.com/office/officeart/2005/8/layout/radial4"/>
    <dgm:cxn modelId="{AB911974-B96B-4F42-A5FC-CAE955107337}" type="presParOf" srcId="{23D8D62F-9AC8-6442-BE44-96789665475B}" destId="{BF5D2797-DC04-7B4C-ACB7-57401C72DD1D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C3B1D6-4E76-C64C-A7A8-0EF35C891C96}" type="doc">
      <dgm:prSet loTypeId="urn:microsoft.com/office/officeart/2005/8/layout/equation1" loCatId="" qsTypeId="urn:microsoft.com/office/officeart/2005/8/quickstyle/3D1" qsCatId="3D" csTypeId="urn:microsoft.com/office/officeart/2005/8/colors/accent1_2" csCatId="accent1" phldr="1"/>
      <dgm:spPr/>
    </dgm:pt>
    <dgm:pt modelId="{8040FFE5-3FB4-3A4C-AFAE-546D282A0D30}">
      <dgm:prSet phldrT="[Текст]" custT="1"/>
      <dgm:spPr/>
      <dgm:t>
        <a:bodyPr/>
        <a:lstStyle/>
        <a:p>
          <a:r>
            <a:rPr lang="ru-RU" sz="2200" dirty="0" smtClean="0"/>
            <a:t>Население</a:t>
          </a:r>
          <a:endParaRPr lang="ru-RU" sz="2200" dirty="0"/>
        </a:p>
      </dgm:t>
    </dgm:pt>
    <dgm:pt modelId="{C9047F50-B8BA-3C4D-893E-544B4A951CC9}" type="parTrans" cxnId="{B49DA9D7-5AE6-514C-A215-440766AECE54}">
      <dgm:prSet/>
      <dgm:spPr/>
      <dgm:t>
        <a:bodyPr/>
        <a:lstStyle/>
        <a:p>
          <a:endParaRPr lang="ru-RU"/>
        </a:p>
      </dgm:t>
    </dgm:pt>
    <dgm:pt modelId="{E144FF55-C028-9B4C-A869-0225A6EC430B}" type="sibTrans" cxnId="{B49DA9D7-5AE6-514C-A215-440766AECE54}">
      <dgm:prSet/>
      <dgm:spPr/>
      <dgm:t>
        <a:bodyPr/>
        <a:lstStyle/>
        <a:p>
          <a:endParaRPr lang="ru-RU"/>
        </a:p>
      </dgm:t>
    </dgm:pt>
    <dgm:pt modelId="{59894533-4F28-FB45-8DF8-E25BB708A6D2}">
      <dgm:prSet phldrT="[Текст]" custT="1"/>
      <dgm:spPr/>
      <dgm:t>
        <a:bodyPr/>
        <a:lstStyle/>
        <a:p>
          <a:r>
            <a:rPr lang="ru-RU" sz="2800" dirty="0" smtClean="0"/>
            <a:t>Органы МСУ</a:t>
          </a:r>
          <a:endParaRPr lang="ru-RU" sz="2800" dirty="0"/>
        </a:p>
      </dgm:t>
    </dgm:pt>
    <dgm:pt modelId="{457CA44D-8795-244B-A3C1-5FF8372BF877}" type="parTrans" cxnId="{FA8C53FB-6BEB-F846-BD89-0F60C68B7ACA}">
      <dgm:prSet/>
      <dgm:spPr/>
      <dgm:t>
        <a:bodyPr/>
        <a:lstStyle/>
        <a:p>
          <a:endParaRPr lang="ru-RU"/>
        </a:p>
      </dgm:t>
    </dgm:pt>
    <dgm:pt modelId="{0540ABEA-4BD3-4A4D-9D78-CEA02CF201FF}" type="sibTrans" cxnId="{FA8C53FB-6BEB-F846-BD89-0F60C68B7ACA}">
      <dgm:prSet/>
      <dgm:spPr/>
      <dgm:t>
        <a:bodyPr/>
        <a:lstStyle/>
        <a:p>
          <a:endParaRPr lang="ru-RU"/>
        </a:p>
      </dgm:t>
    </dgm:pt>
    <dgm:pt modelId="{DF55858E-7F9A-434F-8518-D2B64A872898}">
      <dgm:prSet phldrT="[Текст]"/>
      <dgm:spPr/>
      <dgm:t>
        <a:bodyPr/>
        <a:lstStyle/>
        <a:p>
          <a:r>
            <a:rPr lang="ru-RU" dirty="0" smtClean="0"/>
            <a:t>Субъекты </a:t>
          </a:r>
        </a:p>
        <a:p>
          <a:r>
            <a:rPr lang="ru-RU" dirty="0" smtClean="0"/>
            <a:t>муниципальной</a:t>
          </a:r>
          <a:endParaRPr lang="ru-RU" dirty="0" smtClean="0"/>
        </a:p>
        <a:p>
          <a:r>
            <a:rPr lang="ru-RU" dirty="0" smtClean="0"/>
            <a:t>собственности</a:t>
          </a:r>
          <a:endParaRPr lang="ru-RU" dirty="0"/>
        </a:p>
      </dgm:t>
    </dgm:pt>
    <dgm:pt modelId="{B3149EE5-41E9-8445-BC4A-6E23C345503A}" type="parTrans" cxnId="{6A527A6E-F833-4140-9DA0-2BB2CB8570D6}">
      <dgm:prSet/>
      <dgm:spPr/>
      <dgm:t>
        <a:bodyPr/>
        <a:lstStyle/>
        <a:p>
          <a:endParaRPr lang="ru-RU"/>
        </a:p>
      </dgm:t>
    </dgm:pt>
    <dgm:pt modelId="{072B31EC-E51C-CF4D-9272-141AA5522D85}" type="sibTrans" cxnId="{6A527A6E-F833-4140-9DA0-2BB2CB8570D6}">
      <dgm:prSet/>
      <dgm:spPr/>
      <dgm:t>
        <a:bodyPr/>
        <a:lstStyle/>
        <a:p>
          <a:endParaRPr lang="ru-RU"/>
        </a:p>
      </dgm:t>
    </dgm:pt>
    <dgm:pt modelId="{7E53B738-9CE6-A342-92C5-3EDF0B48D6B0}" type="pres">
      <dgm:prSet presAssocID="{A4C3B1D6-4E76-C64C-A7A8-0EF35C891C96}" presName="linearFlow" presStyleCnt="0">
        <dgm:presLayoutVars>
          <dgm:dir/>
          <dgm:resizeHandles val="exact"/>
        </dgm:presLayoutVars>
      </dgm:prSet>
      <dgm:spPr/>
    </dgm:pt>
    <dgm:pt modelId="{94EC94B1-EE4D-9048-AF34-05D73550367C}" type="pres">
      <dgm:prSet presAssocID="{8040FFE5-3FB4-3A4C-AFAE-546D282A0D30}" presName="node" presStyleLbl="node1" presStyleIdx="0" presStyleCnt="3" custScaleX="186766" custScaleY="146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79D004-24AC-8E44-BA4F-511A4C31BA61}" type="pres">
      <dgm:prSet presAssocID="{E144FF55-C028-9B4C-A869-0225A6EC430B}" presName="spacerL" presStyleCnt="0"/>
      <dgm:spPr/>
    </dgm:pt>
    <dgm:pt modelId="{3128CA1D-798B-8544-8202-4915A2DCB5FA}" type="pres">
      <dgm:prSet presAssocID="{E144FF55-C028-9B4C-A869-0225A6EC430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1792ABDA-7AA0-4E4D-99CF-36B7D8CDD010}" type="pres">
      <dgm:prSet presAssocID="{E144FF55-C028-9B4C-A869-0225A6EC430B}" presName="spacerR" presStyleCnt="0"/>
      <dgm:spPr/>
    </dgm:pt>
    <dgm:pt modelId="{B74E3978-229B-3045-A0F6-F9D34DEA26F9}" type="pres">
      <dgm:prSet presAssocID="{59894533-4F28-FB45-8DF8-E25BB708A6D2}" presName="node" presStyleLbl="node1" presStyleIdx="1" presStyleCnt="3" custScaleX="220462" custScaleY="122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9938D-958D-BE49-A8BA-73DEB35F4673}" type="pres">
      <dgm:prSet presAssocID="{0540ABEA-4BD3-4A4D-9D78-CEA02CF201FF}" presName="spacerL" presStyleCnt="0"/>
      <dgm:spPr/>
    </dgm:pt>
    <dgm:pt modelId="{ED713400-9CF4-034E-A83F-4F73808E903F}" type="pres">
      <dgm:prSet presAssocID="{0540ABEA-4BD3-4A4D-9D78-CEA02CF201F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0BD4F5BE-2F89-7F44-B6AE-B02D91243134}" type="pres">
      <dgm:prSet presAssocID="{0540ABEA-4BD3-4A4D-9D78-CEA02CF201FF}" presName="spacerR" presStyleCnt="0"/>
      <dgm:spPr/>
    </dgm:pt>
    <dgm:pt modelId="{C4A4753E-0BD5-EE43-BCE6-53083C6E7880}" type="pres">
      <dgm:prSet presAssocID="{DF55858E-7F9A-434F-8518-D2B64A872898}" presName="node" presStyleLbl="node1" presStyleIdx="2" presStyleCnt="3" custScaleX="245857" custScaleY="165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8C53FB-6BEB-F846-BD89-0F60C68B7ACA}" srcId="{A4C3B1D6-4E76-C64C-A7A8-0EF35C891C96}" destId="{59894533-4F28-FB45-8DF8-E25BB708A6D2}" srcOrd="1" destOrd="0" parTransId="{457CA44D-8795-244B-A3C1-5FF8372BF877}" sibTransId="{0540ABEA-4BD3-4A4D-9D78-CEA02CF201FF}"/>
    <dgm:cxn modelId="{B49DA9D7-5AE6-514C-A215-440766AECE54}" srcId="{A4C3B1D6-4E76-C64C-A7A8-0EF35C891C96}" destId="{8040FFE5-3FB4-3A4C-AFAE-546D282A0D30}" srcOrd="0" destOrd="0" parTransId="{C9047F50-B8BA-3C4D-893E-544B4A951CC9}" sibTransId="{E144FF55-C028-9B4C-A869-0225A6EC430B}"/>
    <dgm:cxn modelId="{6A527A6E-F833-4140-9DA0-2BB2CB8570D6}" srcId="{A4C3B1D6-4E76-C64C-A7A8-0EF35C891C96}" destId="{DF55858E-7F9A-434F-8518-D2B64A872898}" srcOrd="2" destOrd="0" parTransId="{B3149EE5-41E9-8445-BC4A-6E23C345503A}" sibTransId="{072B31EC-E51C-CF4D-9272-141AA5522D85}"/>
    <dgm:cxn modelId="{56E49BCC-23DA-2E4C-8EDA-3F385C4FCB83}" type="presOf" srcId="{59894533-4F28-FB45-8DF8-E25BB708A6D2}" destId="{B74E3978-229B-3045-A0F6-F9D34DEA26F9}" srcOrd="0" destOrd="0" presId="urn:microsoft.com/office/officeart/2005/8/layout/equation1"/>
    <dgm:cxn modelId="{818CB85F-D5CB-044F-AFF2-333ED699D196}" type="presOf" srcId="{A4C3B1D6-4E76-C64C-A7A8-0EF35C891C96}" destId="{7E53B738-9CE6-A342-92C5-3EDF0B48D6B0}" srcOrd="0" destOrd="0" presId="urn:microsoft.com/office/officeart/2005/8/layout/equation1"/>
    <dgm:cxn modelId="{27638CC6-E0DA-594E-AF36-9ACBBB2A6006}" type="presOf" srcId="{DF55858E-7F9A-434F-8518-D2B64A872898}" destId="{C4A4753E-0BD5-EE43-BCE6-53083C6E7880}" srcOrd="0" destOrd="0" presId="urn:microsoft.com/office/officeart/2005/8/layout/equation1"/>
    <dgm:cxn modelId="{3F1C7421-153F-514D-A09D-5DEA640892F7}" type="presOf" srcId="{0540ABEA-4BD3-4A4D-9D78-CEA02CF201FF}" destId="{ED713400-9CF4-034E-A83F-4F73808E903F}" srcOrd="0" destOrd="0" presId="urn:microsoft.com/office/officeart/2005/8/layout/equation1"/>
    <dgm:cxn modelId="{46F1A551-C348-6942-8E25-78F2091FA86A}" type="presOf" srcId="{8040FFE5-3FB4-3A4C-AFAE-546D282A0D30}" destId="{94EC94B1-EE4D-9048-AF34-05D73550367C}" srcOrd="0" destOrd="0" presId="urn:microsoft.com/office/officeart/2005/8/layout/equation1"/>
    <dgm:cxn modelId="{328344FC-5D03-F54F-8665-E6A28DEB5605}" type="presOf" srcId="{E144FF55-C028-9B4C-A869-0225A6EC430B}" destId="{3128CA1D-798B-8544-8202-4915A2DCB5FA}" srcOrd="0" destOrd="0" presId="urn:microsoft.com/office/officeart/2005/8/layout/equation1"/>
    <dgm:cxn modelId="{EB36890F-A7E9-B849-939E-FF45290B1D1B}" type="presParOf" srcId="{7E53B738-9CE6-A342-92C5-3EDF0B48D6B0}" destId="{94EC94B1-EE4D-9048-AF34-05D73550367C}" srcOrd="0" destOrd="0" presId="urn:microsoft.com/office/officeart/2005/8/layout/equation1"/>
    <dgm:cxn modelId="{0B7521E9-B48C-5B4A-BB2D-936A88F57861}" type="presParOf" srcId="{7E53B738-9CE6-A342-92C5-3EDF0B48D6B0}" destId="{B279D004-24AC-8E44-BA4F-511A4C31BA61}" srcOrd="1" destOrd="0" presId="urn:microsoft.com/office/officeart/2005/8/layout/equation1"/>
    <dgm:cxn modelId="{F780BDCE-917E-6946-B445-C13EC29204B5}" type="presParOf" srcId="{7E53B738-9CE6-A342-92C5-3EDF0B48D6B0}" destId="{3128CA1D-798B-8544-8202-4915A2DCB5FA}" srcOrd="2" destOrd="0" presId="urn:microsoft.com/office/officeart/2005/8/layout/equation1"/>
    <dgm:cxn modelId="{5D3C8655-3714-8C43-9911-714715D87B08}" type="presParOf" srcId="{7E53B738-9CE6-A342-92C5-3EDF0B48D6B0}" destId="{1792ABDA-7AA0-4E4D-99CF-36B7D8CDD010}" srcOrd="3" destOrd="0" presId="urn:microsoft.com/office/officeart/2005/8/layout/equation1"/>
    <dgm:cxn modelId="{A56E253F-BFE9-BB4D-AF53-1AFC7402BCB1}" type="presParOf" srcId="{7E53B738-9CE6-A342-92C5-3EDF0B48D6B0}" destId="{B74E3978-229B-3045-A0F6-F9D34DEA26F9}" srcOrd="4" destOrd="0" presId="urn:microsoft.com/office/officeart/2005/8/layout/equation1"/>
    <dgm:cxn modelId="{9EFE58F1-57F2-6844-A8FA-25A748CD3777}" type="presParOf" srcId="{7E53B738-9CE6-A342-92C5-3EDF0B48D6B0}" destId="{7BD9938D-958D-BE49-A8BA-73DEB35F4673}" srcOrd="5" destOrd="0" presId="urn:microsoft.com/office/officeart/2005/8/layout/equation1"/>
    <dgm:cxn modelId="{70E94E48-5FBB-1E4E-BBFA-75CB5031B7F0}" type="presParOf" srcId="{7E53B738-9CE6-A342-92C5-3EDF0B48D6B0}" destId="{ED713400-9CF4-034E-A83F-4F73808E903F}" srcOrd="6" destOrd="0" presId="urn:microsoft.com/office/officeart/2005/8/layout/equation1"/>
    <dgm:cxn modelId="{3AAF1683-CC46-7743-9204-55B69CCA6EF4}" type="presParOf" srcId="{7E53B738-9CE6-A342-92C5-3EDF0B48D6B0}" destId="{0BD4F5BE-2F89-7F44-B6AE-B02D91243134}" srcOrd="7" destOrd="0" presId="urn:microsoft.com/office/officeart/2005/8/layout/equation1"/>
    <dgm:cxn modelId="{4568A68E-6379-FF40-A646-24ADAC764703}" type="presParOf" srcId="{7E53B738-9CE6-A342-92C5-3EDF0B48D6B0}" destId="{C4A4753E-0BD5-EE43-BCE6-53083C6E7880}" srcOrd="8" destOrd="0" presId="urn:microsoft.com/office/officeart/2005/8/layout/equation1"/>
  </dgm:cxnLst>
  <dgm:bg/>
  <dgm:whole>
    <a:ln w="57150" cmpd="sng">
      <a:solidFill>
        <a:srgbClr val="3366FF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D35848-ACA3-D649-8115-C4694B4ADDF5}" type="doc">
      <dgm:prSet loTypeId="urn:microsoft.com/office/officeart/2005/8/layout/process1" loCatId="" qsTypeId="urn:microsoft.com/office/officeart/2005/8/quickstyle/simple3" qsCatId="simple" csTypeId="urn:microsoft.com/office/officeart/2005/8/colors/accent2_4" csCatId="accent2" phldr="1"/>
      <dgm:spPr/>
    </dgm:pt>
    <dgm:pt modelId="{F5FF7AB8-7ACD-5C46-8035-5F4C960D222C}">
      <dgm:prSet phldrT="[Текст]"/>
      <dgm:spPr/>
      <dgm:t>
        <a:bodyPr/>
        <a:lstStyle/>
        <a:p>
          <a:r>
            <a:rPr lang="ru-RU" dirty="0" smtClean="0"/>
            <a:t>Муниципальная собственность в РФ</a:t>
          </a:r>
          <a:endParaRPr lang="ru-RU" dirty="0"/>
        </a:p>
      </dgm:t>
    </dgm:pt>
    <dgm:pt modelId="{FEF850B7-59E9-CA4D-9ECD-AC6F96C504D3}" type="parTrans" cxnId="{E5CC0C62-DD59-B040-AE9F-CB0F55B26335}">
      <dgm:prSet/>
      <dgm:spPr/>
      <dgm:t>
        <a:bodyPr/>
        <a:lstStyle/>
        <a:p>
          <a:endParaRPr lang="ru-RU"/>
        </a:p>
      </dgm:t>
    </dgm:pt>
    <dgm:pt modelId="{E5604445-B068-7940-8D2E-0DB1B09EB5C0}" type="sibTrans" cxnId="{E5CC0C62-DD59-B040-AE9F-CB0F55B26335}">
      <dgm:prSet/>
      <dgm:spPr/>
      <dgm:t>
        <a:bodyPr/>
        <a:lstStyle/>
        <a:p>
          <a:endParaRPr lang="ru-RU"/>
        </a:p>
      </dgm:t>
    </dgm:pt>
    <dgm:pt modelId="{E1002BF5-0E1D-2A46-BEFD-8429A6CBEEEE}">
      <dgm:prSet phldrT="[Текст]"/>
      <dgm:spPr/>
      <dgm:t>
        <a:bodyPr/>
        <a:lstStyle/>
        <a:p>
          <a:r>
            <a:rPr lang="ru-RU" dirty="0" smtClean="0"/>
            <a:t>1991 год – Закон о МСУ </a:t>
          </a:r>
          <a:endParaRPr lang="ru-RU" dirty="0"/>
        </a:p>
      </dgm:t>
    </dgm:pt>
    <dgm:pt modelId="{AB61AB78-820B-A442-B5FB-23BEE110A990}" type="parTrans" cxnId="{902C1A03-6A50-1D40-AF7D-D40C4DF97CA4}">
      <dgm:prSet/>
      <dgm:spPr/>
      <dgm:t>
        <a:bodyPr/>
        <a:lstStyle/>
        <a:p>
          <a:endParaRPr lang="ru-RU"/>
        </a:p>
      </dgm:t>
    </dgm:pt>
    <dgm:pt modelId="{792CCF69-C6A9-8143-87F8-EC49CA7F0205}" type="sibTrans" cxnId="{902C1A03-6A50-1D40-AF7D-D40C4DF97CA4}">
      <dgm:prSet/>
      <dgm:spPr/>
      <dgm:t>
        <a:bodyPr/>
        <a:lstStyle/>
        <a:p>
          <a:endParaRPr lang="ru-RU"/>
        </a:p>
      </dgm:t>
    </dgm:pt>
    <dgm:pt modelId="{B4AF1695-656E-9C45-BB17-4A5C6A8E67B2}" type="pres">
      <dgm:prSet presAssocID="{8FD35848-ACA3-D649-8115-C4694B4ADDF5}" presName="Name0" presStyleCnt="0">
        <dgm:presLayoutVars>
          <dgm:dir/>
          <dgm:resizeHandles val="exact"/>
        </dgm:presLayoutVars>
      </dgm:prSet>
      <dgm:spPr/>
    </dgm:pt>
    <dgm:pt modelId="{B8F7325A-E46F-3A4E-B5CD-436FE71B9FD2}" type="pres">
      <dgm:prSet presAssocID="{F5FF7AB8-7ACD-5C46-8035-5F4C960D222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101E3-1352-9A43-B612-0704976504CE}" type="pres">
      <dgm:prSet presAssocID="{E5604445-B068-7940-8D2E-0DB1B09EB5C0}" presName="sibTrans" presStyleLbl="sibTrans2D1" presStyleIdx="0" presStyleCnt="1"/>
      <dgm:spPr/>
      <dgm:t>
        <a:bodyPr/>
        <a:lstStyle/>
        <a:p>
          <a:endParaRPr lang="ru-RU"/>
        </a:p>
      </dgm:t>
    </dgm:pt>
    <dgm:pt modelId="{34D76CB2-9C99-9D48-B6E6-784BAB50656A}" type="pres">
      <dgm:prSet presAssocID="{E5604445-B068-7940-8D2E-0DB1B09EB5C0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8DFEAF60-C561-2A4C-A1DD-FB9BA4C9ACE5}" type="pres">
      <dgm:prSet presAssocID="{E1002BF5-0E1D-2A46-BEFD-8429A6CBEEE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894C24-1826-BB46-A16A-02CDEDF79FB1}" type="presOf" srcId="{8FD35848-ACA3-D649-8115-C4694B4ADDF5}" destId="{B4AF1695-656E-9C45-BB17-4A5C6A8E67B2}" srcOrd="0" destOrd="0" presId="urn:microsoft.com/office/officeart/2005/8/layout/process1"/>
    <dgm:cxn modelId="{C4486A03-3373-3E44-9814-5A28D1B727E5}" type="presOf" srcId="{E5604445-B068-7940-8D2E-0DB1B09EB5C0}" destId="{A1A101E3-1352-9A43-B612-0704976504CE}" srcOrd="0" destOrd="0" presId="urn:microsoft.com/office/officeart/2005/8/layout/process1"/>
    <dgm:cxn modelId="{E8AF2444-6CC9-2843-A5A7-100318795B1B}" type="presOf" srcId="{E5604445-B068-7940-8D2E-0DB1B09EB5C0}" destId="{34D76CB2-9C99-9D48-B6E6-784BAB50656A}" srcOrd="1" destOrd="0" presId="urn:microsoft.com/office/officeart/2005/8/layout/process1"/>
    <dgm:cxn modelId="{E5CC0C62-DD59-B040-AE9F-CB0F55B26335}" srcId="{8FD35848-ACA3-D649-8115-C4694B4ADDF5}" destId="{F5FF7AB8-7ACD-5C46-8035-5F4C960D222C}" srcOrd="0" destOrd="0" parTransId="{FEF850B7-59E9-CA4D-9ECD-AC6F96C504D3}" sibTransId="{E5604445-B068-7940-8D2E-0DB1B09EB5C0}"/>
    <dgm:cxn modelId="{E745D6C5-078D-8A42-BD22-43EC8A1D28C3}" type="presOf" srcId="{F5FF7AB8-7ACD-5C46-8035-5F4C960D222C}" destId="{B8F7325A-E46F-3A4E-B5CD-436FE71B9FD2}" srcOrd="0" destOrd="0" presId="urn:microsoft.com/office/officeart/2005/8/layout/process1"/>
    <dgm:cxn modelId="{902C1A03-6A50-1D40-AF7D-D40C4DF97CA4}" srcId="{8FD35848-ACA3-D649-8115-C4694B4ADDF5}" destId="{E1002BF5-0E1D-2A46-BEFD-8429A6CBEEEE}" srcOrd="1" destOrd="0" parTransId="{AB61AB78-820B-A442-B5FB-23BEE110A990}" sibTransId="{792CCF69-C6A9-8143-87F8-EC49CA7F0205}"/>
    <dgm:cxn modelId="{9C5FF08E-908E-214F-AA6A-C52491958DB3}" type="presOf" srcId="{E1002BF5-0E1D-2A46-BEFD-8429A6CBEEEE}" destId="{8DFEAF60-C561-2A4C-A1DD-FB9BA4C9ACE5}" srcOrd="0" destOrd="0" presId="urn:microsoft.com/office/officeart/2005/8/layout/process1"/>
    <dgm:cxn modelId="{21FA26E9-6212-6648-B6EC-B3FA000B21B0}" type="presParOf" srcId="{B4AF1695-656E-9C45-BB17-4A5C6A8E67B2}" destId="{B8F7325A-E46F-3A4E-B5CD-436FE71B9FD2}" srcOrd="0" destOrd="0" presId="urn:microsoft.com/office/officeart/2005/8/layout/process1"/>
    <dgm:cxn modelId="{FBB5021D-0298-2B41-8204-E2A3DDB5F9FF}" type="presParOf" srcId="{B4AF1695-656E-9C45-BB17-4A5C6A8E67B2}" destId="{A1A101E3-1352-9A43-B612-0704976504CE}" srcOrd="1" destOrd="0" presId="urn:microsoft.com/office/officeart/2005/8/layout/process1"/>
    <dgm:cxn modelId="{C25C34F7-AAAE-4C42-8F10-5ABF63D675CE}" type="presParOf" srcId="{A1A101E3-1352-9A43-B612-0704976504CE}" destId="{34D76CB2-9C99-9D48-B6E6-784BAB50656A}" srcOrd="0" destOrd="0" presId="urn:microsoft.com/office/officeart/2005/8/layout/process1"/>
    <dgm:cxn modelId="{AEC427C4-3E94-E14F-8EB3-43197C80CD6A}" type="presParOf" srcId="{B4AF1695-656E-9C45-BB17-4A5C6A8E67B2}" destId="{8DFEAF60-C561-2A4C-A1DD-FB9BA4C9ACE5}" srcOrd="2" destOrd="0" presId="urn:microsoft.com/office/officeart/2005/8/layout/process1"/>
  </dgm:cxnLst>
  <dgm:bg/>
  <dgm:whole>
    <a:ln w="57150" cmpd="sng">
      <a:solidFill>
        <a:srgbClr val="3366FF"/>
      </a:solidFill>
    </a:ln>
  </dgm:whole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252C1C-9383-7F44-A4F2-DDBABB1D98D9}" type="doc">
      <dgm:prSet loTypeId="urn:microsoft.com/office/officeart/2009/3/layout/RandomtoResul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6F7DA5-197A-274D-B5F6-AF7244791430}">
      <dgm:prSet phldrT="[Текст]"/>
      <dgm:spPr/>
      <dgm:t>
        <a:bodyPr/>
        <a:lstStyle/>
        <a:p>
          <a:r>
            <a:rPr lang="ru-RU" b="1" dirty="0" smtClean="0"/>
            <a:t>Муниципальное имущество</a:t>
          </a:r>
          <a:endParaRPr lang="ru-RU" b="1" dirty="0"/>
        </a:p>
      </dgm:t>
    </dgm:pt>
    <dgm:pt modelId="{FF1F6FB2-9D60-7149-AC3D-F85554001771}" type="parTrans" cxnId="{A2644A84-0D6B-FC4D-8A13-FEF53355BFAA}">
      <dgm:prSet/>
      <dgm:spPr/>
      <dgm:t>
        <a:bodyPr/>
        <a:lstStyle/>
        <a:p>
          <a:endParaRPr lang="ru-RU"/>
        </a:p>
      </dgm:t>
    </dgm:pt>
    <dgm:pt modelId="{DD992AC4-77F6-2146-86FE-BE6061E4BC1B}" type="sibTrans" cxnId="{A2644A84-0D6B-FC4D-8A13-FEF53355BFAA}">
      <dgm:prSet/>
      <dgm:spPr/>
      <dgm:t>
        <a:bodyPr/>
        <a:lstStyle/>
        <a:p>
          <a:endParaRPr lang="ru-RU"/>
        </a:p>
      </dgm:t>
    </dgm:pt>
    <dgm:pt modelId="{7069958F-B30D-F446-A82A-E0D2E8951438}">
      <dgm:prSet phldrT="[Текст]" custT="1"/>
      <dgm:spPr/>
      <dgm:t>
        <a:bodyPr/>
        <a:lstStyle/>
        <a:p>
          <a:r>
            <a:rPr lang="ru-RU" sz="2800" b="1" dirty="0" smtClean="0"/>
            <a:t>Унитарные предприятия</a:t>
          </a:r>
          <a:endParaRPr lang="ru-RU" sz="2800" b="1" dirty="0"/>
        </a:p>
      </dgm:t>
    </dgm:pt>
    <dgm:pt modelId="{1F7593BD-3EFD-A143-9809-0BCEF2D54808}" type="parTrans" cxnId="{51E5691A-A7BF-E84E-B3D2-8E81BEB5B0EE}">
      <dgm:prSet/>
      <dgm:spPr/>
      <dgm:t>
        <a:bodyPr/>
        <a:lstStyle/>
        <a:p>
          <a:endParaRPr lang="ru-RU"/>
        </a:p>
      </dgm:t>
    </dgm:pt>
    <dgm:pt modelId="{47FE94C0-60FE-814A-876E-C76A2C8E6B9B}" type="sibTrans" cxnId="{51E5691A-A7BF-E84E-B3D2-8E81BEB5B0EE}">
      <dgm:prSet/>
      <dgm:spPr/>
      <dgm:t>
        <a:bodyPr/>
        <a:lstStyle/>
        <a:p>
          <a:endParaRPr lang="ru-RU"/>
        </a:p>
      </dgm:t>
    </dgm:pt>
    <dgm:pt modelId="{6FF70DBA-F5FE-7D40-ABFC-69C16D54EE19}" type="pres">
      <dgm:prSet presAssocID="{01252C1C-9383-7F44-A4F2-DDBABB1D98D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3C0337F-81FB-794D-8F15-4CB69B848FE9}" type="pres">
      <dgm:prSet presAssocID="{9D6F7DA5-197A-274D-B5F6-AF7244791430}" presName="chaos" presStyleCnt="0"/>
      <dgm:spPr/>
    </dgm:pt>
    <dgm:pt modelId="{DA66B00F-8C2B-B745-ADBD-E0CE072810C9}" type="pres">
      <dgm:prSet presAssocID="{9D6F7DA5-197A-274D-B5F6-AF7244791430}" presName="parTx1" presStyleLbl="revTx" presStyleIdx="0" presStyleCnt="1"/>
      <dgm:spPr/>
      <dgm:t>
        <a:bodyPr/>
        <a:lstStyle/>
        <a:p>
          <a:endParaRPr lang="ru-RU"/>
        </a:p>
      </dgm:t>
    </dgm:pt>
    <dgm:pt modelId="{8463982F-1467-F246-9636-E69317EC6C6F}" type="pres">
      <dgm:prSet presAssocID="{9D6F7DA5-197A-274D-B5F6-AF7244791430}" presName="c1" presStyleLbl="node1" presStyleIdx="0" presStyleCnt="19"/>
      <dgm:spPr/>
    </dgm:pt>
    <dgm:pt modelId="{2BCEAC7D-35AE-D441-BBF2-6A8D119C7065}" type="pres">
      <dgm:prSet presAssocID="{9D6F7DA5-197A-274D-B5F6-AF7244791430}" presName="c2" presStyleLbl="node1" presStyleIdx="1" presStyleCnt="19"/>
      <dgm:spPr/>
    </dgm:pt>
    <dgm:pt modelId="{92A7371E-F8B9-C149-97B9-F7DE6788079A}" type="pres">
      <dgm:prSet presAssocID="{9D6F7DA5-197A-274D-B5F6-AF7244791430}" presName="c3" presStyleLbl="node1" presStyleIdx="2" presStyleCnt="19"/>
      <dgm:spPr/>
    </dgm:pt>
    <dgm:pt modelId="{EE4ECEC8-01BC-E945-8D15-9A6F3DEFB4A5}" type="pres">
      <dgm:prSet presAssocID="{9D6F7DA5-197A-274D-B5F6-AF7244791430}" presName="c4" presStyleLbl="node1" presStyleIdx="3" presStyleCnt="19"/>
      <dgm:spPr/>
    </dgm:pt>
    <dgm:pt modelId="{C8D7611D-830E-3148-97D7-985CBEC165D8}" type="pres">
      <dgm:prSet presAssocID="{9D6F7DA5-197A-274D-B5F6-AF7244791430}" presName="c5" presStyleLbl="node1" presStyleIdx="4" presStyleCnt="19"/>
      <dgm:spPr/>
    </dgm:pt>
    <dgm:pt modelId="{50A50FFB-7478-554B-9C1A-7AF274B04483}" type="pres">
      <dgm:prSet presAssocID="{9D6F7DA5-197A-274D-B5F6-AF7244791430}" presName="c6" presStyleLbl="node1" presStyleIdx="5" presStyleCnt="19"/>
      <dgm:spPr/>
    </dgm:pt>
    <dgm:pt modelId="{D3ACCD63-D804-8D45-BDD9-145CDA9E3EEB}" type="pres">
      <dgm:prSet presAssocID="{9D6F7DA5-197A-274D-B5F6-AF7244791430}" presName="c7" presStyleLbl="node1" presStyleIdx="6" presStyleCnt="19"/>
      <dgm:spPr/>
    </dgm:pt>
    <dgm:pt modelId="{B800378A-C211-6B49-B456-9ABD9CB83381}" type="pres">
      <dgm:prSet presAssocID="{9D6F7DA5-197A-274D-B5F6-AF7244791430}" presName="c8" presStyleLbl="node1" presStyleIdx="7" presStyleCnt="19"/>
      <dgm:spPr/>
    </dgm:pt>
    <dgm:pt modelId="{36C3082B-D8BE-4D4F-AD3A-D786E4B14DC3}" type="pres">
      <dgm:prSet presAssocID="{9D6F7DA5-197A-274D-B5F6-AF7244791430}" presName="c9" presStyleLbl="node1" presStyleIdx="8" presStyleCnt="19"/>
      <dgm:spPr/>
    </dgm:pt>
    <dgm:pt modelId="{F6F6F744-FA8A-7B4C-AE81-D3ABD40F40F5}" type="pres">
      <dgm:prSet presAssocID="{9D6F7DA5-197A-274D-B5F6-AF7244791430}" presName="c10" presStyleLbl="node1" presStyleIdx="9" presStyleCnt="19"/>
      <dgm:spPr/>
    </dgm:pt>
    <dgm:pt modelId="{30EA6EBD-0AE7-9045-8829-BD0A28577DD0}" type="pres">
      <dgm:prSet presAssocID="{9D6F7DA5-197A-274D-B5F6-AF7244791430}" presName="c11" presStyleLbl="node1" presStyleIdx="10" presStyleCnt="19"/>
      <dgm:spPr/>
    </dgm:pt>
    <dgm:pt modelId="{46DAD6E6-A2BF-8943-AD39-70D8B4AA3CEE}" type="pres">
      <dgm:prSet presAssocID="{9D6F7DA5-197A-274D-B5F6-AF7244791430}" presName="c12" presStyleLbl="node1" presStyleIdx="11" presStyleCnt="19"/>
      <dgm:spPr/>
    </dgm:pt>
    <dgm:pt modelId="{F7B84DFC-9795-7343-92E8-408EDBB7BB70}" type="pres">
      <dgm:prSet presAssocID="{9D6F7DA5-197A-274D-B5F6-AF7244791430}" presName="c13" presStyleLbl="node1" presStyleIdx="12" presStyleCnt="19"/>
      <dgm:spPr/>
    </dgm:pt>
    <dgm:pt modelId="{E7406957-2355-6945-952D-00101E64A806}" type="pres">
      <dgm:prSet presAssocID="{9D6F7DA5-197A-274D-B5F6-AF7244791430}" presName="c14" presStyleLbl="node1" presStyleIdx="13" presStyleCnt="19"/>
      <dgm:spPr/>
    </dgm:pt>
    <dgm:pt modelId="{6A135DF6-37A3-9748-99E8-DB7195CF505A}" type="pres">
      <dgm:prSet presAssocID="{9D6F7DA5-197A-274D-B5F6-AF7244791430}" presName="c15" presStyleLbl="node1" presStyleIdx="14" presStyleCnt="19"/>
      <dgm:spPr/>
    </dgm:pt>
    <dgm:pt modelId="{BD3A2C30-890A-294B-A9AB-12B520048B5F}" type="pres">
      <dgm:prSet presAssocID="{9D6F7DA5-197A-274D-B5F6-AF7244791430}" presName="c16" presStyleLbl="node1" presStyleIdx="15" presStyleCnt="19"/>
      <dgm:spPr/>
    </dgm:pt>
    <dgm:pt modelId="{2842C4BD-BFA4-4744-857D-0D1D8472855A}" type="pres">
      <dgm:prSet presAssocID="{9D6F7DA5-197A-274D-B5F6-AF7244791430}" presName="c17" presStyleLbl="node1" presStyleIdx="16" presStyleCnt="19"/>
      <dgm:spPr/>
    </dgm:pt>
    <dgm:pt modelId="{CC075166-2118-EF45-95A0-9B62C8E6A52C}" type="pres">
      <dgm:prSet presAssocID="{9D6F7DA5-197A-274D-B5F6-AF7244791430}" presName="c18" presStyleLbl="node1" presStyleIdx="17" presStyleCnt="19"/>
      <dgm:spPr/>
    </dgm:pt>
    <dgm:pt modelId="{1180B6AA-093E-A146-AB12-89D4E52F2027}" type="pres">
      <dgm:prSet presAssocID="{DD992AC4-77F6-2146-86FE-BE6061E4BC1B}" presName="chevronComposite1" presStyleCnt="0"/>
      <dgm:spPr/>
    </dgm:pt>
    <dgm:pt modelId="{900B09A1-2868-A34A-8E73-D51C373C4989}" type="pres">
      <dgm:prSet presAssocID="{DD992AC4-77F6-2146-86FE-BE6061E4BC1B}" presName="chevron1" presStyleLbl="sibTrans2D1" presStyleIdx="0" presStyleCnt="2"/>
      <dgm:spPr/>
    </dgm:pt>
    <dgm:pt modelId="{7B1119A7-8AD4-5F48-80BD-420CD41C75AA}" type="pres">
      <dgm:prSet presAssocID="{DD992AC4-77F6-2146-86FE-BE6061E4BC1B}" presName="spChevron1" presStyleCnt="0"/>
      <dgm:spPr/>
    </dgm:pt>
    <dgm:pt modelId="{9949343B-3B6B-3141-B98B-78031257D3E6}" type="pres">
      <dgm:prSet presAssocID="{DD992AC4-77F6-2146-86FE-BE6061E4BC1B}" presName="overlap" presStyleCnt="0"/>
      <dgm:spPr/>
    </dgm:pt>
    <dgm:pt modelId="{FA8B8991-DA25-274C-8C5D-D27C5E0B40EE}" type="pres">
      <dgm:prSet presAssocID="{DD992AC4-77F6-2146-86FE-BE6061E4BC1B}" presName="chevronComposite2" presStyleCnt="0"/>
      <dgm:spPr/>
    </dgm:pt>
    <dgm:pt modelId="{EB304FC1-7863-DF49-8C89-5864F66938D1}" type="pres">
      <dgm:prSet presAssocID="{DD992AC4-77F6-2146-86FE-BE6061E4BC1B}" presName="chevron2" presStyleLbl="sibTrans2D1" presStyleIdx="1" presStyleCnt="2"/>
      <dgm:spPr/>
    </dgm:pt>
    <dgm:pt modelId="{CB2A759C-1536-2A4A-BA8E-73C2D8F0CE51}" type="pres">
      <dgm:prSet presAssocID="{DD992AC4-77F6-2146-86FE-BE6061E4BC1B}" presName="spChevron2" presStyleCnt="0"/>
      <dgm:spPr/>
    </dgm:pt>
    <dgm:pt modelId="{AA6CF13E-6922-6B4C-8EE0-EE4A53F3C4EF}" type="pres">
      <dgm:prSet presAssocID="{7069958F-B30D-F446-A82A-E0D2E8951438}" presName="last" presStyleCnt="0"/>
      <dgm:spPr/>
    </dgm:pt>
    <dgm:pt modelId="{6114FF6B-0288-A047-B20E-BF5C70D7250C}" type="pres">
      <dgm:prSet presAssocID="{7069958F-B30D-F446-A82A-E0D2E8951438}" presName="circleTx" presStyleLbl="node1" presStyleIdx="18" presStyleCnt="19" custScaleX="116389"/>
      <dgm:spPr/>
      <dgm:t>
        <a:bodyPr/>
        <a:lstStyle/>
        <a:p>
          <a:endParaRPr lang="ru-RU"/>
        </a:p>
      </dgm:t>
    </dgm:pt>
    <dgm:pt modelId="{A6A516FB-CBD5-D74F-9945-A3DE8273A78E}" type="pres">
      <dgm:prSet presAssocID="{7069958F-B30D-F446-A82A-E0D2E8951438}" presName="spN" presStyleCnt="0"/>
      <dgm:spPr/>
    </dgm:pt>
  </dgm:ptLst>
  <dgm:cxnLst>
    <dgm:cxn modelId="{010B078D-5BE2-4542-883A-C5DB503C2940}" type="presOf" srcId="{9D6F7DA5-197A-274D-B5F6-AF7244791430}" destId="{DA66B00F-8C2B-B745-ADBD-E0CE072810C9}" srcOrd="0" destOrd="0" presId="urn:microsoft.com/office/officeart/2009/3/layout/RandomtoResultProcess"/>
    <dgm:cxn modelId="{51E5691A-A7BF-E84E-B3D2-8E81BEB5B0EE}" srcId="{01252C1C-9383-7F44-A4F2-DDBABB1D98D9}" destId="{7069958F-B30D-F446-A82A-E0D2E8951438}" srcOrd="1" destOrd="0" parTransId="{1F7593BD-3EFD-A143-9809-0BCEF2D54808}" sibTransId="{47FE94C0-60FE-814A-876E-C76A2C8E6B9B}"/>
    <dgm:cxn modelId="{A2644A84-0D6B-FC4D-8A13-FEF53355BFAA}" srcId="{01252C1C-9383-7F44-A4F2-DDBABB1D98D9}" destId="{9D6F7DA5-197A-274D-B5F6-AF7244791430}" srcOrd="0" destOrd="0" parTransId="{FF1F6FB2-9D60-7149-AC3D-F85554001771}" sibTransId="{DD992AC4-77F6-2146-86FE-BE6061E4BC1B}"/>
    <dgm:cxn modelId="{BFC7CD43-B48D-A94D-AE34-FA23CB5D355C}" type="presOf" srcId="{01252C1C-9383-7F44-A4F2-DDBABB1D98D9}" destId="{6FF70DBA-F5FE-7D40-ABFC-69C16D54EE19}" srcOrd="0" destOrd="0" presId="urn:microsoft.com/office/officeart/2009/3/layout/RandomtoResultProcess"/>
    <dgm:cxn modelId="{3F114619-1402-7F47-9151-36CB2E8B2704}" type="presOf" srcId="{7069958F-B30D-F446-A82A-E0D2E8951438}" destId="{6114FF6B-0288-A047-B20E-BF5C70D7250C}" srcOrd="0" destOrd="0" presId="urn:microsoft.com/office/officeart/2009/3/layout/RandomtoResultProcess"/>
    <dgm:cxn modelId="{8C08B15A-242D-6943-AD1F-AC094778293C}" type="presParOf" srcId="{6FF70DBA-F5FE-7D40-ABFC-69C16D54EE19}" destId="{A3C0337F-81FB-794D-8F15-4CB69B848FE9}" srcOrd="0" destOrd="0" presId="urn:microsoft.com/office/officeart/2009/3/layout/RandomtoResultProcess"/>
    <dgm:cxn modelId="{7E7B201D-A3A1-6E46-8713-131924E4629E}" type="presParOf" srcId="{A3C0337F-81FB-794D-8F15-4CB69B848FE9}" destId="{DA66B00F-8C2B-B745-ADBD-E0CE072810C9}" srcOrd="0" destOrd="0" presId="urn:microsoft.com/office/officeart/2009/3/layout/RandomtoResultProcess"/>
    <dgm:cxn modelId="{13B5920F-0283-A24F-8296-FE424AE85EA4}" type="presParOf" srcId="{A3C0337F-81FB-794D-8F15-4CB69B848FE9}" destId="{8463982F-1467-F246-9636-E69317EC6C6F}" srcOrd="1" destOrd="0" presId="urn:microsoft.com/office/officeart/2009/3/layout/RandomtoResultProcess"/>
    <dgm:cxn modelId="{BAF548FB-52A6-394E-9832-5C7628A2F884}" type="presParOf" srcId="{A3C0337F-81FB-794D-8F15-4CB69B848FE9}" destId="{2BCEAC7D-35AE-D441-BBF2-6A8D119C7065}" srcOrd="2" destOrd="0" presId="urn:microsoft.com/office/officeart/2009/3/layout/RandomtoResultProcess"/>
    <dgm:cxn modelId="{5D8BE1E5-AC8F-B24D-B769-396302C352FE}" type="presParOf" srcId="{A3C0337F-81FB-794D-8F15-4CB69B848FE9}" destId="{92A7371E-F8B9-C149-97B9-F7DE6788079A}" srcOrd="3" destOrd="0" presId="urn:microsoft.com/office/officeart/2009/3/layout/RandomtoResultProcess"/>
    <dgm:cxn modelId="{DDD31A40-D0AB-E046-B2D2-0B3B300844B9}" type="presParOf" srcId="{A3C0337F-81FB-794D-8F15-4CB69B848FE9}" destId="{EE4ECEC8-01BC-E945-8D15-9A6F3DEFB4A5}" srcOrd="4" destOrd="0" presId="urn:microsoft.com/office/officeart/2009/3/layout/RandomtoResultProcess"/>
    <dgm:cxn modelId="{AEE9FC98-5DFD-384B-A65D-22F36919A62B}" type="presParOf" srcId="{A3C0337F-81FB-794D-8F15-4CB69B848FE9}" destId="{C8D7611D-830E-3148-97D7-985CBEC165D8}" srcOrd="5" destOrd="0" presId="urn:microsoft.com/office/officeart/2009/3/layout/RandomtoResultProcess"/>
    <dgm:cxn modelId="{14AC4FD8-A975-524D-A46F-AA9AE6EACCC5}" type="presParOf" srcId="{A3C0337F-81FB-794D-8F15-4CB69B848FE9}" destId="{50A50FFB-7478-554B-9C1A-7AF274B04483}" srcOrd="6" destOrd="0" presId="urn:microsoft.com/office/officeart/2009/3/layout/RandomtoResultProcess"/>
    <dgm:cxn modelId="{E272B9AD-4AA5-BA43-87C2-D19D445D45A3}" type="presParOf" srcId="{A3C0337F-81FB-794D-8F15-4CB69B848FE9}" destId="{D3ACCD63-D804-8D45-BDD9-145CDA9E3EEB}" srcOrd="7" destOrd="0" presId="urn:microsoft.com/office/officeart/2009/3/layout/RandomtoResultProcess"/>
    <dgm:cxn modelId="{204FC244-67B1-9746-A686-759A82D826C4}" type="presParOf" srcId="{A3C0337F-81FB-794D-8F15-4CB69B848FE9}" destId="{B800378A-C211-6B49-B456-9ABD9CB83381}" srcOrd="8" destOrd="0" presId="urn:microsoft.com/office/officeart/2009/3/layout/RandomtoResultProcess"/>
    <dgm:cxn modelId="{BA4C4807-1710-7C4A-8854-8AA1B9064C40}" type="presParOf" srcId="{A3C0337F-81FB-794D-8F15-4CB69B848FE9}" destId="{36C3082B-D8BE-4D4F-AD3A-D786E4B14DC3}" srcOrd="9" destOrd="0" presId="urn:microsoft.com/office/officeart/2009/3/layout/RandomtoResultProcess"/>
    <dgm:cxn modelId="{A98BA8EF-03AA-724B-BF0D-C4524D09A795}" type="presParOf" srcId="{A3C0337F-81FB-794D-8F15-4CB69B848FE9}" destId="{F6F6F744-FA8A-7B4C-AE81-D3ABD40F40F5}" srcOrd="10" destOrd="0" presId="urn:microsoft.com/office/officeart/2009/3/layout/RandomtoResultProcess"/>
    <dgm:cxn modelId="{4E79122C-B633-B040-911E-CA097AC1B80E}" type="presParOf" srcId="{A3C0337F-81FB-794D-8F15-4CB69B848FE9}" destId="{30EA6EBD-0AE7-9045-8829-BD0A28577DD0}" srcOrd="11" destOrd="0" presId="urn:microsoft.com/office/officeart/2009/3/layout/RandomtoResultProcess"/>
    <dgm:cxn modelId="{E9A55ECC-9EA0-184B-971D-3D022CE049D2}" type="presParOf" srcId="{A3C0337F-81FB-794D-8F15-4CB69B848FE9}" destId="{46DAD6E6-A2BF-8943-AD39-70D8B4AA3CEE}" srcOrd="12" destOrd="0" presId="urn:microsoft.com/office/officeart/2009/3/layout/RandomtoResultProcess"/>
    <dgm:cxn modelId="{32F1247F-1CED-1D43-966C-D2FA4334F782}" type="presParOf" srcId="{A3C0337F-81FB-794D-8F15-4CB69B848FE9}" destId="{F7B84DFC-9795-7343-92E8-408EDBB7BB70}" srcOrd="13" destOrd="0" presId="urn:microsoft.com/office/officeart/2009/3/layout/RandomtoResultProcess"/>
    <dgm:cxn modelId="{01FEF642-C9B1-564A-BCB2-D1968E1A8BDF}" type="presParOf" srcId="{A3C0337F-81FB-794D-8F15-4CB69B848FE9}" destId="{E7406957-2355-6945-952D-00101E64A806}" srcOrd="14" destOrd="0" presId="urn:microsoft.com/office/officeart/2009/3/layout/RandomtoResultProcess"/>
    <dgm:cxn modelId="{DC8490D1-CA94-F946-9CA8-D8CB2340FB61}" type="presParOf" srcId="{A3C0337F-81FB-794D-8F15-4CB69B848FE9}" destId="{6A135DF6-37A3-9748-99E8-DB7195CF505A}" srcOrd="15" destOrd="0" presId="urn:microsoft.com/office/officeart/2009/3/layout/RandomtoResultProcess"/>
    <dgm:cxn modelId="{6A57A2D1-B9B6-D34B-89D3-1526EB982369}" type="presParOf" srcId="{A3C0337F-81FB-794D-8F15-4CB69B848FE9}" destId="{BD3A2C30-890A-294B-A9AB-12B520048B5F}" srcOrd="16" destOrd="0" presId="urn:microsoft.com/office/officeart/2009/3/layout/RandomtoResultProcess"/>
    <dgm:cxn modelId="{BC1EEFF1-84DF-604F-80CF-B603023C90D3}" type="presParOf" srcId="{A3C0337F-81FB-794D-8F15-4CB69B848FE9}" destId="{2842C4BD-BFA4-4744-857D-0D1D8472855A}" srcOrd="17" destOrd="0" presId="urn:microsoft.com/office/officeart/2009/3/layout/RandomtoResultProcess"/>
    <dgm:cxn modelId="{009ABDBE-71AA-A34A-A7CB-53941B158B13}" type="presParOf" srcId="{A3C0337F-81FB-794D-8F15-4CB69B848FE9}" destId="{CC075166-2118-EF45-95A0-9B62C8E6A52C}" srcOrd="18" destOrd="0" presId="urn:microsoft.com/office/officeart/2009/3/layout/RandomtoResultProcess"/>
    <dgm:cxn modelId="{D51E89FF-B7C4-584C-A988-2DE60AB552EE}" type="presParOf" srcId="{6FF70DBA-F5FE-7D40-ABFC-69C16D54EE19}" destId="{1180B6AA-093E-A146-AB12-89D4E52F2027}" srcOrd="1" destOrd="0" presId="urn:microsoft.com/office/officeart/2009/3/layout/RandomtoResultProcess"/>
    <dgm:cxn modelId="{C90C179E-411E-3840-9646-89CB2AB380BA}" type="presParOf" srcId="{1180B6AA-093E-A146-AB12-89D4E52F2027}" destId="{900B09A1-2868-A34A-8E73-D51C373C4989}" srcOrd="0" destOrd="0" presId="urn:microsoft.com/office/officeart/2009/3/layout/RandomtoResultProcess"/>
    <dgm:cxn modelId="{196553D2-DBBB-4C4E-8275-3A8DF7DD1189}" type="presParOf" srcId="{1180B6AA-093E-A146-AB12-89D4E52F2027}" destId="{7B1119A7-8AD4-5F48-80BD-420CD41C75AA}" srcOrd="1" destOrd="0" presId="urn:microsoft.com/office/officeart/2009/3/layout/RandomtoResultProcess"/>
    <dgm:cxn modelId="{5B75025C-2593-4545-BCE0-3C2029275442}" type="presParOf" srcId="{6FF70DBA-F5FE-7D40-ABFC-69C16D54EE19}" destId="{9949343B-3B6B-3141-B98B-78031257D3E6}" srcOrd="2" destOrd="0" presId="urn:microsoft.com/office/officeart/2009/3/layout/RandomtoResultProcess"/>
    <dgm:cxn modelId="{8B383B13-2945-C249-AEF2-AC50B050840E}" type="presParOf" srcId="{6FF70DBA-F5FE-7D40-ABFC-69C16D54EE19}" destId="{FA8B8991-DA25-274C-8C5D-D27C5E0B40EE}" srcOrd="3" destOrd="0" presId="urn:microsoft.com/office/officeart/2009/3/layout/RandomtoResultProcess"/>
    <dgm:cxn modelId="{DAB3455E-7335-BE46-AFEB-2526E4B93EAD}" type="presParOf" srcId="{FA8B8991-DA25-274C-8C5D-D27C5E0B40EE}" destId="{EB304FC1-7863-DF49-8C89-5864F66938D1}" srcOrd="0" destOrd="0" presId="urn:microsoft.com/office/officeart/2009/3/layout/RandomtoResultProcess"/>
    <dgm:cxn modelId="{1D5C7EBD-4271-1848-B43B-39D096E63019}" type="presParOf" srcId="{FA8B8991-DA25-274C-8C5D-D27C5E0B40EE}" destId="{CB2A759C-1536-2A4A-BA8E-73C2D8F0CE51}" srcOrd="1" destOrd="0" presId="urn:microsoft.com/office/officeart/2009/3/layout/RandomtoResultProcess"/>
    <dgm:cxn modelId="{65F9D8DC-2A13-1141-BF96-5B2835836A15}" type="presParOf" srcId="{6FF70DBA-F5FE-7D40-ABFC-69C16D54EE19}" destId="{AA6CF13E-6922-6B4C-8EE0-EE4A53F3C4EF}" srcOrd="4" destOrd="0" presId="urn:microsoft.com/office/officeart/2009/3/layout/RandomtoResultProcess"/>
    <dgm:cxn modelId="{98E9B83D-4B75-3144-9E24-80C4C5C24B6D}" type="presParOf" srcId="{AA6CF13E-6922-6B4C-8EE0-EE4A53F3C4EF}" destId="{6114FF6B-0288-A047-B20E-BF5C70D7250C}" srcOrd="0" destOrd="0" presId="urn:microsoft.com/office/officeart/2009/3/layout/RandomtoResultProcess"/>
    <dgm:cxn modelId="{C3DB220A-C678-B143-A12C-1CEB95B61E5E}" type="presParOf" srcId="{AA6CF13E-6922-6B4C-8EE0-EE4A53F3C4EF}" destId="{A6A516FB-CBD5-D74F-9945-A3DE8273A78E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5F8B0A-2FF1-F249-B9E9-B5F1775F1AC2}" type="doc">
      <dgm:prSet loTypeId="urn:microsoft.com/office/officeart/2008/layout/LinedList" loCatId="" qsTypeId="urn:microsoft.com/office/officeart/2005/8/quickstyle/3D1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C09FF5C4-214E-D341-84C3-82000F70F9DE}">
      <dgm:prSet phldrT="[Текст]" custT="1"/>
      <dgm:spPr/>
      <dgm:t>
        <a:bodyPr/>
        <a:lstStyle/>
        <a:p>
          <a:r>
            <a:rPr lang="ru-RU" sz="3200" dirty="0" smtClean="0"/>
            <a:t>3 уровня бюджетной системы РФ: </a:t>
          </a:r>
          <a:endParaRPr lang="ru-RU" sz="3200" dirty="0"/>
        </a:p>
      </dgm:t>
    </dgm:pt>
    <dgm:pt modelId="{8240B2F9-DD7B-224E-8345-897D11B16FF3}" type="parTrans" cxnId="{E42F3FBE-3583-0742-882C-97F0ED721218}">
      <dgm:prSet/>
      <dgm:spPr/>
      <dgm:t>
        <a:bodyPr/>
        <a:lstStyle/>
        <a:p>
          <a:endParaRPr lang="ru-RU"/>
        </a:p>
      </dgm:t>
    </dgm:pt>
    <dgm:pt modelId="{CEC6094C-0B2F-684E-AD15-FBB5478F57B7}" type="sibTrans" cxnId="{E42F3FBE-3583-0742-882C-97F0ED721218}">
      <dgm:prSet/>
      <dgm:spPr/>
      <dgm:t>
        <a:bodyPr/>
        <a:lstStyle/>
        <a:p>
          <a:endParaRPr lang="ru-RU"/>
        </a:p>
      </dgm:t>
    </dgm:pt>
    <dgm:pt modelId="{EFC81D34-74E3-F744-AB63-C000BD519CD0}">
      <dgm:prSet phldrT="[Текст]"/>
      <dgm:spPr/>
      <dgm:t>
        <a:bodyPr/>
        <a:lstStyle/>
        <a:p>
          <a:r>
            <a:rPr lang="ru-RU" dirty="0" smtClean="0"/>
            <a:t>Федеральный бюджет и бюджеты государственных внебюджетных фондов</a:t>
          </a:r>
          <a:endParaRPr lang="ru-RU" dirty="0"/>
        </a:p>
      </dgm:t>
    </dgm:pt>
    <dgm:pt modelId="{06971157-1A08-CC44-8303-3AFAE5FDBA42}" type="parTrans" cxnId="{46824DB3-A018-B140-9C66-D72E9DEF1B60}">
      <dgm:prSet/>
      <dgm:spPr/>
      <dgm:t>
        <a:bodyPr/>
        <a:lstStyle/>
        <a:p>
          <a:endParaRPr lang="ru-RU"/>
        </a:p>
      </dgm:t>
    </dgm:pt>
    <dgm:pt modelId="{D536A3D4-9F2F-034B-81AB-2936D8550DA6}" type="sibTrans" cxnId="{46824DB3-A018-B140-9C66-D72E9DEF1B60}">
      <dgm:prSet/>
      <dgm:spPr/>
      <dgm:t>
        <a:bodyPr/>
        <a:lstStyle/>
        <a:p>
          <a:endParaRPr lang="ru-RU"/>
        </a:p>
      </dgm:t>
    </dgm:pt>
    <dgm:pt modelId="{B0CFACB7-E30A-F540-9E1C-E3034B09D5E7}">
      <dgm:prSet phldrT="[Текст]"/>
      <dgm:spPr/>
      <dgm:t>
        <a:bodyPr/>
        <a:lstStyle/>
        <a:p>
          <a:r>
            <a:rPr lang="ru-RU" dirty="0" smtClean="0"/>
            <a:t>Бюджеты субъектов РФ и бюджеты территориальных гос. внебюджетных фондов</a:t>
          </a:r>
          <a:endParaRPr lang="ru-RU" dirty="0"/>
        </a:p>
      </dgm:t>
    </dgm:pt>
    <dgm:pt modelId="{5E77FC05-7EB7-E744-9CF7-74BDB024A332}" type="parTrans" cxnId="{92B29EBA-91FC-2B44-AF59-25896D18D931}">
      <dgm:prSet/>
      <dgm:spPr/>
      <dgm:t>
        <a:bodyPr/>
        <a:lstStyle/>
        <a:p>
          <a:endParaRPr lang="ru-RU"/>
        </a:p>
      </dgm:t>
    </dgm:pt>
    <dgm:pt modelId="{B19A1AA7-FDD5-4340-8931-704E28BB83BC}" type="sibTrans" cxnId="{92B29EBA-91FC-2B44-AF59-25896D18D931}">
      <dgm:prSet/>
      <dgm:spPr/>
      <dgm:t>
        <a:bodyPr/>
        <a:lstStyle/>
        <a:p>
          <a:endParaRPr lang="ru-RU"/>
        </a:p>
      </dgm:t>
    </dgm:pt>
    <dgm:pt modelId="{7761F753-E9D5-B14E-B663-A111449BDE44}">
      <dgm:prSet phldrT="[Текст]" custT="1"/>
      <dgm:spPr/>
      <dgm:t>
        <a:bodyPr/>
        <a:lstStyle/>
        <a:p>
          <a:r>
            <a:rPr lang="ru-RU" sz="2800" dirty="0" smtClean="0"/>
            <a:t>Местные бюджеты – </a:t>
          </a:r>
        </a:p>
        <a:p>
          <a:r>
            <a:rPr lang="ru-RU" sz="2200" dirty="0" smtClean="0"/>
            <a:t>форма образования и расходования денежных средств в расчете на финансовый год для исполнения расходных обязательств соответствующего МО (ст. 14 БК РФ)</a:t>
          </a:r>
          <a:endParaRPr lang="ru-RU" sz="2200" dirty="0"/>
        </a:p>
      </dgm:t>
    </dgm:pt>
    <dgm:pt modelId="{9D3F2A5E-9B30-F040-9918-EECF72C22084}" type="parTrans" cxnId="{EB3842AB-DA33-B549-B3D5-C1DEACD74338}">
      <dgm:prSet/>
      <dgm:spPr/>
      <dgm:t>
        <a:bodyPr/>
        <a:lstStyle/>
        <a:p>
          <a:endParaRPr lang="ru-RU"/>
        </a:p>
      </dgm:t>
    </dgm:pt>
    <dgm:pt modelId="{288C85A6-115B-FC40-9DD9-0934A60C586C}" type="sibTrans" cxnId="{EB3842AB-DA33-B549-B3D5-C1DEACD74338}">
      <dgm:prSet/>
      <dgm:spPr/>
      <dgm:t>
        <a:bodyPr/>
        <a:lstStyle/>
        <a:p>
          <a:endParaRPr lang="ru-RU"/>
        </a:p>
      </dgm:t>
    </dgm:pt>
    <dgm:pt modelId="{2301F290-FF1F-FA44-B655-1CCE2CF83D84}" type="pres">
      <dgm:prSet presAssocID="{A35F8B0A-2FF1-F249-B9E9-B5F1775F1AC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48956E5-2338-844A-9DD2-D7463F6CD4EE}" type="pres">
      <dgm:prSet presAssocID="{C09FF5C4-214E-D341-84C3-82000F70F9DE}" presName="thickLine" presStyleLbl="alignNode1" presStyleIdx="0" presStyleCnt="1"/>
      <dgm:spPr/>
    </dgm:pt>
    <dgm:pt modelId="{10F8F971-7773-F749-92F3-C96D1E4A5F66}" type="pres">
      <dgm:prSet presAssocID="{C09FF5C4-214E-D341-84C3-82000F70F9DE}" presName="horz1" presStyleCnt="0"/>
      <dgm:spPr/>
    </dgm:pt>
    <dgm:pt modelId="{2364500F-6E7D-AE4D-9EA6-1EE9328DF540}" type="pres">
      <dgm:prSet presAssocID="{C09FF5C4-214E-D341-84C3-82000F70F9DE}" presName="tx1" presStyleLbl="revTx" presStyleIdx="0" presStyleCnt="4" custScaleX="179261"/>
      <dgm:spPr/>
      <dgm:t>
        <a:bodyPr/>
        <a:lstStyle/>
        <a:p>
          <a:endParaRPr lang="ru-RU"/>
        </a:p>
      </dgm:t>
    </dgm:pt>
    <dgm:pt modelId="{02BC08E1-8CC4-A844-8E8C-39593603046A}" type="pres">
      <dgm:prSet presAssocID="{C09FF5C4-214E-D341-84C3-82000F70F9DE}" presName="vert1" presStyleCnt="0"/>
      <dgm:spPr/>
    </dgm:pt>
    <dgm:pt modelId="{6FF53544-FEB9-734D-B40D-64485FAB44F4}" type="pres">
      <dgm:prSet presAssocID="{EFC81D34-74E3-F744-AB63-C000BD519CD0}" presName="vertSpace2a" presStyleCnt="0"/>
      <dgm:spPr/>
    </dgm:pt>
    <dgm:pt modelId="{D8FA10B1-7721-4C45-805F-620D6ED9CB98}" type="pres">
      <dgm:prSet presAssocID="{EFC81D34-74E3-F744-AB63-C000BD519CD0}" presName="horz2" presStyleCnt="0"/>
      <dgm:spPr/>
    </dgm:pt>
    <dgm:pt modelId="{7ADD2FB7-5B0B-0144-84F4-93E0371C6ABF}" type="pres">
      <dgm:prSet presAssocID="{EFC81D34-74E3-F744-AB63-C000BD519CD0}" presName="horzSpace2" presStyleCnt="0"/>
      <dgm:spPr/>
    </dgm:pt>
    <dgm:pt modelId="{CE809622-771C-854E-8863-256B85B62BA1}" type="pres">
      <dgm:prSet presAssocID="{EFC81D34-74E3-F744-AB63-C000BD519CD0}" presName="tx2" presStyleLbl="revTx" presStyleIdx="1" presStyleCnt="4"/>
      <dgm:spPr/>
      <dgm:t>
        <a:bodyPr/>
        <a:lstStyle/>
        <a:p>
          <a:endParaRPr lang="ru-RU"/>
        </a:p>
      </dgm:t>
    </dgm:pt>
    <dgm:pt modelId="{9AE2C68E-7447-7A47-9F94-C9B7F4996B2B}" type="pres">
      <dgm:prSet presAssocID="{EFC81D34-74E3-F744-AB63-C000BD519CD0}" presName="vert2" presStyleCnt="0"/>
      <dgm:spPr/>
    </dgm:pt>
    <dgm:pt modelId="{4A5DCBEB-53D4-7049-9DC0-E6F838E048D2}" type="pres">
      <dgm:prSet presAssocID="{EFC81D34-74E3-F744-AB63-C000BD519CD0}" presName="thinLine2b" presStyleLbl="callout" presStyleIdx="0" presStyleCnt="3"/>
      <dgm:spPr/>
    </dgm:pt>
    <dgm:pt modelId="{B9B2F17F-EBB3-C541-98B9-2D1B5763F9FB}" type="pres">
      <dgm:prSet presAssocID="{EFC81D34-74E3-F744-AB63-C000BD519CD0}" presName="vertSpace2b" presStyleCnt="0"/>
      <dgm:spPr/>
    </dgm:pt>
    <dgm:pt modelId="{62A1FEDC-F48E-9E4F-996E-53A5D3EB43A3}" type="pres">
      <dgm:prSet presAssocID="{B0CFACB7-E30A-F540-9E1C-E3034B09D5E7}" presName="horz2" presStyleCnt="0"/>
      <dgm:spPr/>
    </dgm:pt>
    <dgm:pt modelId="{E5C6CC5C-FE5D-F14F-8E49-32DCA26F77CD}" type="pres">
      <dgm:prSet presAssocID="{B0CFACB7-E30A-F540-9E1C-E3034B09D5E7}" presName="horzSpace2" presStyleCnt="0"/>
      <dgm:spPr/>
    </dgm:pt>
    <dgm:pt modelId="{1EB06C88-11B2-0C4B-8070-067CAEFF033F}" type="pres">
      <dgm:prSet presAssocID="{B0CFACB7-E30A-F540-9E1C-E3034B09D5E7}" presName="tx2" presStyleLbl="revTx" presStyleIdx="2" presStyleCnt="4"/>
      <dgm:spPr/>
      <dgm:t>
        <a:bodyPr/>
        <a:lstStyle/>
        <a:p>
          <a:endParaRPr lang="ru-RU"/>
        </a:p>
      </dgm:t>
    </dgm:pt>
    <dgm:pt modelId="{37ADB3F0-E532-F84F-BECE-22242805C18A}" type="pres">
      <dgm:prSet presAssocID="{B0CFACB7-E30A-F540-9E1C-E3034B09D5E7}" presName="vert2" presStyleCnt="0"/>
      <dgm:spPr/>
    </dgm:pt>
    <dgm:pt modelId="{64CC0ED6-5DDE-EB48-8B87-0083A55375DB}" type="pres">
      <dgm:prSet presAssocID="{B0CFACB7-E30A-F540-9E1C-E3034B09D5E7}" presName="thinLine2b" presStyleLbl="callout" presStyleIdx="1" presStyleCnt="3"/>
      <dgm:spPr/>
    </dgm:pt>
    <dgm:pt modelId="{BF7D1538-8A64-4347-BF9F-FC5D59096D1C}" type="pres">
      <dgm:prSet presAssocID="{B0CFACB7-E30A-F540-9E1C-E3034B09D5E7}" presName="vertSpace2b" presStyleCnt="0"/>
      <dgm:spPr/>
    </dgm:pt>
    <dgm:pt modelId="{D7F8B7AD-42E2-9248-AAD2-6D0A9316468B}" type="pres">
      <dgm:prSet presAssocID="{7761F753-E9D5-B14E-B663-A111449BDE44}" presName="horz2" presStyleCnt="0"/>
      <dgm:spPr/>
    </dgm:pt>
    <dgm:pt modelId="{58273140-6C44-2E47-8FCD-FFC5C387D7BC}" type="pres">
      <dgm:prSet presAssocID="{7761F753-E9D5-B14E-B663-A111449BDE44}" presName="horzSpace2" presStyleCnt="0"/>
      <dgm:spPr/>
    </dgm:pt>
    <dgm:pt modelId="{E53E115E-A536-B84D-8913-B634077490EB}" type="pres">
      <dgm:prSet presAssocID="{7761F753-E9D5-B14E-B663-A111449BDE44}" presName="tx2" presStyleLbl="revTx" presStyleIdx="3" presStyleCnt="4"/>
      <dgm:spPr/>
      <dgm:t>
        <a:bodyPr/>
        <a:lstStyle/>
        <a:p>
          <a:endParaRPr lang="ru-RU"/>
        </a:p>
      </dgm:t>
    </dgm:pt>
    <dgm:pt modelId="{8FE2D6AC-8F30-B448-8212-7B2511F020EF}" type="pres">
      <dgm:prSet presAssocID="{7761F753-E9D5-B14E-B663-A111449BDE44}" presName="vert2" presStyleCnt="0"/>
      <dgm:spPr/>
    </dgm:pt>
    <dgm:pt modelId="{9B880E4C-E00B-904C-AE45-8EAF74B98EC5}" type="pres">
      <dgm:prSet presAssocID="{7761F753-E9D5-B14E-B663-A111449BDE44}" presName="thinLine2b" presStyleLbl="callout" presStyleIdx="2" presStyleCnt="3"/>
      <dgm:spPr/>
    </dgm:pt>
    <dgm:pt modelId="{CB8B075A-6223-FF47-9882-3F632C1C1464}" type="pres">
      <dgm:prSet presAssocID="{7761F753-E9D5-B14E-B663-A111449BDE44}" presName="vertSpace2b" presStyleCnt="0"/>
      <dgm:spPr/>
    </dgm:pt>
  </dgm:ptLst>
  <dgm:cxnLst>
    <dgm:cxn modelId="{92B29EBA-91FC-2B44-AF59-25896D18D931}" srcId="{C09FF5C4-214E-D341-84C3-82000F70F9DE}" destId="{B0CFACB7-E30A-F540-9E1C-E3034B09D5E7}" srcOrd="1" destOrd="0" parTransId="{5E77FC05-7EB7-E744-9CF7-74BDB024A332}" sibTransId="{B19A1AA7-FDD5-4340-8931-704E28BB83BC}"/>
    <dgm:cxn modelId="{9AF86F32-F6E5-EA4D-BB36-491EF0815898}" type="presOf" srcId="{EFC81D34-74E3-F744-AB63-C000BD519CD0}" destId="{CE809622-771C-854E-8863-256B85B62BA1}" srcOrd="0" destOrd="0" presId="urn:microsoft.com/office/officeart/2008/layout/LinedList"/>
    <dgm:cxn modelId="{9AB1A5E0-0CA2-CE46-8674-1CA3371CC5BD}" type="presOf" srcId="{7761F753-E9D5-B14E-B663-A111449BDE44}" destId="{E53E115E-A536-B84D-8913-B634077490EB}" srcOrd="0" destOrd="0" presId="urn:microsoft.com/office/officeart/2008/layout/LinedList"/>
    <dgm:cxn modelId="{46824DB3-A018-B140-9C66-D72E9DEF1B60}" srcId="{C09FF5C4-214E-D341-84C3-82000F70F9DE}" destId="{EFC81D34-74E3-F744-AB63-C000BD519CD0}" srcOrd="0" destOrd="0" parTransId="{06971157-1A08-CC44-8303-3AFAE5FDBA42}" sibTransId="{D536A3D4-9F2F-034B-81AB-2936D8550DA6}"/>
    <dgm:cxn modelId="{EB3842AB-DA33-B549-B3D5-C1DEACD74338}" srcId="{C09FF5C4-214E-D341-84C3-82000F70F9DE}" destId="{7761F753-E9D5-B14E-B663-A111449BDE44}" srcOrd="2" destOrd="0" parTransId="{9D3F2A5E-9B30-F040-9918-EECF72C22084}" sibTransId="{288C85A6-115B-FC40-9DD9-0934A60C586C}"/>
    <dgm:cxn modelId="{E5B3F5F1-6592-2A44-BD03-46A04E1AF000}" type="presOf" srcId="{C09FF5C4-214E-D341-84C3-82000F70F9DE}" destId="{2364500F-6E7D-AE4D-9EA6-1EE9328DF540}" srcOrd="0" destOrd="0" presId="urn:microsoft.com/office/officeart/2008/layout/LinedList"/>
    <dgm:cxn modelId="{E42F3FBE-3583-0742-882C-97F0ED721218}" srcId="{A35F8B0A-2FF1-F249-B9E9-B5F1775F1AC2}" destId="{C09FF5C4-214E-D341-84C3-82000F70F9DE}" srcOrd="0" destOrd="0" parTransId="{8240B2F9-DD7B-224E-8345-897D11B16FF3}" sibTransId="{CEC6094C-0B2F-684E-AD15-FBB5478F57B7}"/>
    <dgm:cxn modelId="{C0D0C03F-2245-C741-8DFB-E53C8A4F2FC8}" type="presOf" srcId="{B0CFACB7-E30A-F540-9E1C-E3034B09D5E7}" destId="{1EB06C88-11B2-0C4B-8070-067CAEFF033F}" srcOrd="0" destOrd="0" presId="urn:microsoft.com/office/officeart/2008/layout/LinedList"/>
    <dgm:cxn modelId="{1BB083F6-E2FD-3344-8A88-DCBD39FA5B74}" type="presOf" srcId="{A35F8B0A-2FF1-F249-B9E9-B5F1775F1AC2}" destId="{2301F290-FF1F-FA44-B655-1CCE2CF83D84}" srcOrd="0" destOrd="0" presId="urn:microsoft.com/office/officeart/2008/layout/LinedList"/>
    <dgm:cxn modelId="{F8295B39-8EBA-8C47-8685-519232362C68}" type="presParOf" srcId="{2301F290-FF1F-FA44-B655-1CCE2CF83D84}" destId="{A48956E5-2338-844A-9DD2-D7463F6CD4EE}" srcOrd="0" destOrd="0" presId="urn:microsoft.com/office/officeart/2008/layout/LinedList"/>
    <dgm:cxn modelId="{814DC26E-5012-1248-9BDF-CA7B99D5B658}" type="presParOf" srcId="{2301F290-FF1F-FA44-B655-1CCE2CF83D84}" destId="{10F8F971-7773-F749-92F3-C96D1E4A5F66}" srcOrd="1" destOrd="0" presId="urn:microsoft.com/office/officeart/2008/layout/LinedList"/>
    <dgm:cxn modelId="{80E88216-73A6-4244-A378-FA4591D8AB6B}" type="presParOf" srcId="{10F8F971-7773-F749-92F3-C96D1E4A5F66}" destId="{2364500F-6E7D-AE4D-9EA6-1EE9328DF540}" srcOrd="0" destOrd="0" presId="urn:microsoft.com/office/officeart/2008/layout/LinedList"/>
    <dgm:cxn modelId="{940A65EA-C610-9748-A6FA-5FC3BFC49FB4}" type="presParOf" srcId="{10F8F971-7773-F749-92F3-C96D1E4A5F66}" destId="{02BC08E1-8CC4-A844-8E8C-39593603046A}" srcOrd="1" destOrd="0" presId="urn:microsoft.com/office/officeart/2008/layout/LinedList"/>
    <dgm:cxn modelId="{E0933E00-2F67-354C-8F73-19C9679B5C8C}" type="presParOf" srcId="{02BC08E1-8CC4-A844-8E8C-39593603046A}" destId="{6FF53544-FEB9-734D-B40D-64485FAB44F4}" srcOrd="0" destOrd="0" presId="urn:microsoft.com/office/officeart/2008/layout/LinedList"/>
    <dgm:cxn modelId="{25A7A7A4-3ED5-6842-A617-5DC3DFF5F084}" type="presParOf" srcId="{02BC08E1-8CC4-A844-8E8C-39593603046A}" destId="{D8FA10B1-7721-4C45-805F-620D6ED9CB98}" srcOrd="1" destOrd="0" presId="urn:microsoft.com/office/officeart/2008/layout/LinedList"/>
    <dgm:cxn modelId="{88D8C64A-2BDF-3F4F-8B11-05E0087FDBDE}" type="presParOf" srcId="{D8FA10B1-7721-4C45-805F-620D6ED9CB98}" destId="{7ADD2FB7-5B0B-0144-84F4-93E0371C6ABF}" srcOrd="0" destOrd="0" presId="urn:microsoft.com/office/officeart/2008/layout/LinedList"/>
    <dgm:cxn modelId="{7D03DBBB-697D-2C4B-8EEB-E30FD73F74A7}" type="presParOf" srcId="{D8FA10B1-7721-4C45-805F-620D6ED9CB98}" destId="{CE809622-771C-854E-8863-256B85B62BA1}" srcOrd="1" destOrd="0" presId="urn:microsoft.com/office/officeart/2008/layout/LinedList"/>
    <dgm:cxn modelId="{E7065E2D-62F3-5844-BA06-283CFDD895DB}" type="presParOf" srcId="{D8FA10B1-7721-4C45-805F-620D6ED9CB98}" destId="{9AE2C68E-7447-7A47-9F94-C9B7F4996B2B}" srcOrd="2" destOrd="0" presId="urn:microsoft.com/office/officeart/2008/layout/LinedList"/>
    <dgm:cxn modelId="{AB7F18C0-34A0-D846-8307-6BD6F0FE4B6F}" type="presParOf" srcId="{02BC08E1-8CC4-A844-8E8C-39593603046A}" destId="{4A5DCBEB-53D4-7049-9DC0-E6F838E048D2}" srcOrd="2" destOrd="0" presId="urn:microsoft.com/office/officeart/2008/layout/LinedList"/>
    <dgm:cxn modelId="{5F37272E-376E-4D47-B166-EA238C0DDDD6}" type="presParOf" srcId="{02BC08E1-8CC4-A844-8E8C-39593603046A}" destId="{B9B2F17F-EBB3-C541-98B9-2D1B5763F9FB}" srcOrd="3" destOrd="0" presId="urn:microsoft.com/office/officeart/2008/layout/LinedList"/>
    <dgm:cxn modelId="{A3A079C6-F26A-1242-987B-957874667B87}" type="presParOf" srcId="{02BC08E1-8CC4-A844-8E8C-39593603046A}" destId="{62A1FEDC-F48E-9E4F-996E-53A5D3EB43A3}" srcOrd="4" destOrd="0" presId="urn:microsoft.com/office/officeart/2008/layout/LinedList"/>
    <dgm:cxn modelId="{9EEBBF34-CDE6-4249-B275-36F65E9ED12B}" type="presParOf" srcId="{62A1FEDC-F48E-9E4F-996E-53A5D3EB43A3}" destId="{E5C6CC5C-FE5D-F14F-8E49-32DCA26F77CD}" srcOrd="0" destOrd="0" presId="urn:microsoft.com/office/officeart/2008/layout/LinedList"/>
    <dgm:cxn modelId="{295FD671-5CBC-E74E-97EC-8499A9732085}" type="presParOf" srcId="{62A1FEDC-F48E-9E4F-996E-53A5D3EB43A3}" destId="{1EB06C88-11B2-0C4B-8070-067CAEFF033F}" srcOrd="1" destOrd="0" presId="urn:microsoft.com/office/officeart/2008/layout/LinedList"/>
    <dgm:cxn modelId="{20891324-5279-4044-B7CA-B0AFDAB1DBAE}" type="presParOf" srcId="{62A1FEDC-F48E-9E4F-996E-53A5D3EB43A3}" destId="{37ADB3F0-E532-F84F-BECE-22242805C18A}" srcOrd="2" destOrd="0" presId="urn:microsoft.com/office/officeart/2008/layout/LinedList"/>
    <dgm:cxn modelId="{17887EA5-1994-674B-B967-6BF7C5A91628}" type="presParOf" srcId="{02BC08E1-8CC4-A844-8E8C-39593603046A}" destId="{64CC0ED6-5DDE-EB48-8B87-0083A55375DB}" srcOrd="5" destOrd="0" presId="urn:microsoft.com/office/officeart/2008/layout/LinedList"/>
    <dgm:cxn modelId="{3A6FA904-AC43-6F42-BC77-BD24DE80746A}" type="presParOf" srcId="{02BC08E1-8CC4-A844-8E8C-39593603046A}" destId="{BF7D1538-8A64-4347-BF9F-FC5D59096D1C}" srcOrd="6" destOrd="0" presId="urn:microsoft.com/office/officeart/2008/layout/LinedList"/>
    <dgm:cxn modelId="{CA5A4CF7-74A8-B74F-8D08-101C545DA784}" type="presParOf" srcId="{02BC08E1-8CC4-A844-8E8C-39593603046A}" destId="{D7F8B7AD-42E2-9248-AAD2-6D0A9316468B}" srcOrd="7" destOrd="0" presId="urn:microsoft.com/office/officeart/2008/layout/LinedList"/>
    <dgm:cxn modelId="{F0757895-F610-D242-A010-08AF0FE4FCF7}" type="presParOf" srcId="{D7F8B7AD-42E2-9248-AAD2-6D0A9316468B}" destId="{58273140-6C44-2E47-8FCD-FFC5C387D7BC}" srcOrd="0" destOrd="0" presId="urn:microsoft.com/office/officeart/2008/layout/LinedList"/>
    <dgm:cxn modelId="{2C19327B-8252-3B40-9035-53138B51DE6B}" type="presParOf" srcId="{D7F8B7AD-42E2-9248-AAD2-6D0A9316468B}" destId="{E53E115E-A536-B84D-8913-B634077490EB}" srcOrd="1" destOrd="0" presId="urn:microsoft.com/office/officeart/2008/layout/LinedList"/>
    <dgm:cxn modelId="{2011D2C7-735B-1D4B-8AAB-D6FFA3FCE13B}" type="presParOf" srcId="{D7F8B7AD-42E2-9248-AAD2-6D0A9316468B}" destId="{8FE2D6AC-8F30-B448-8212-7B2511F020EF}" srcOrd="2" destOrd="0" presId="urn:microsoft.com/office/officeart/2008/layout/LinedList"/>
    <dgm:cxn modelId="{A5DA9DE8-37E3-3349-94C8-A622579DC9E1}" type="presParOf" srcId="{02BC08E1-8CC4-A844-8E8C-39593603046A}" destId="{9B880E4C-E00B-904C-AE45-8EAF74B98EC5}" srcOrd="8" destOrd="0" presId="urn:microsoft.com/office/officeart/2008/layout/LinedList"/>
    <dgm:cxn modelId="{D64763D1-21FD-2944-A93E-42194E2A0932}" type="presParOf" srcId="{02BC08E1-8CC4-A844-8E8C-39593603046A}" destId="{CB8B075A-6223-FF47-9882-3F632C1C1464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070F41-3DC8-7940-8C5C-CE099A0CC8E9}" type="doc">
      <dgm:prSet loTypeId="urn:microsoft.com/office/officeart/2008/layout/HorizontalMultiLevelHierarchy" loCatId="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3E242B8-77DA-A24E-8EE0-E1D86514D618}">
      <dgm:prSet phldrT="[Текст]"/>
      <dgm:spPr/>
      <dgm:t>
        <a:bodyPr/>
        <a:lstStyle/>
        <a:p>
          <a:r>
            <a:rPr lang="ru-RU" dirty="0" smtClean="0"/>
            <a:t>Доходная часть МО</a:t>
          </a:r>
          <a:endParaRPr lang="ru-RU" dirty="0"/>
        </a:p>
      </dgm:t>
    </dgm:pt>
    <dgm:pt modelId="{773AF83A-2B32-8645-8DBD-6F3F362860F0}" type="parTrans" cxnId="{3FCE3741-9B80-A94D-827A-9A46043B2838}">
      <dgm:prSet/>
      <dgm:spPr/>
      <dgm:t>
        <a:bodyPr/>
        <a:lstStyle/>
        <a:p>
          <a:endParaRPr lang="ru-RU"/>
        </a:p>
      </dgm:t>
    </dgm:pt>
    <dgm:pt modelId="{3CAABCB8-E7A4-DD4B-B67C-8EAE8DFA7FB1}" type="sibTrans" cxnId="{3FCE3741-9B80-A94D-827A-9A46043B2838}">
      <dgm:prSet/>
      <dgm:spPr/>
      <dgm:t>
        <a:bodyPr/>
        <a:lstStyle/>
        <a:p>
          <a:endParaRPr lang="ru-RU"/>
        </a:p>
      </dgm:t>
    </dgm:pt>
    <dgm:pt modelId="{931B8F3C-090C-E048-B855-4156684B9CCD}">
      <dgm:prSet phldrT="[Текст]"/>
      <dgm:spPr/>
      <dgm:t>
        <a:bodyPr/>
        <a:lstStyle/>
        <a:p>
          <a:endParaRPr lang="ru-RU" dirty="0"/>
        </a:p>
      </dgm:t>
    </dgm:pt>
    <dgm:pt modelId="{B9A3CB84-4017-6F4A-BF76-71DB36428304}" type="parTrans" cxnId="{D0CE478E-16BC-F440-AC4B-3FAA15D260DC}">
      <dgm:prSet/>
      <dgm:spPr/>
      <dgm:t>
        <a:bodyPr/>
        <a:lstStyle/>
        <a:p>
          <a:endParaRPr lang="ru-RU"/>
        </a:p>
      </dgm:t>
    </dgm:pt>
    <dgm:pt modelId="{EC6789C4-7480-534A-8F27-BFEE8CF08185}" type="sibTrans" cxnId="{D0CE478E-16BC-F440-AC4B-3FAA15D260DC}">
      <dgm:prSet/>
      <dgm:spPr/>
      <dgm:t>
        <a:bodyPr/>
        <a:lstStyle/>
        <a:p>
          <a:endParaRPr lang="ru-RU"/>
        </a:p>
      </dgm:t>
    </dgm:pt>
    <dgm:pt modelId="{BCA42415-B036-8F48-BB0B-99CB3BDCA88A}">
      <dgm:prSet phldrT="[Текст]"/>
      <dgm:spPr/>
      <dgm:t>
        <a:bodyPr/>
        <a:lstStyle/>
        <a:p>
          <a:r>
            <a:rPr lang="ru-RU" dirty="0" smtClean="0"/>
            <a:t>Собственные доходы</a:t>
          </a:r>
          <a:endParaRPr lang="ru-RU" dirty="0"/>
        </a:p>
      </dgm:t>
    </dgm:pt>
    <dgm:pt modelId="{6AEC42E0-350E-8148-9CFB-65DF0F8D3960}" type="parTrans" cxnId="{39ACA038-6756-DE44-AF2C-679A4C27C3C9}">
      <dgm:prSet/>
      <dgm:spPr/>
      <dgm:t>
        <a:bodyPr/>
        <a:lstStyle/>
        <a:p>
          <a:endParaRPr lang="ru-RU"/>
        </a:p>
      </dgm:t>
    </dgm:pt>
    <dgm:pt modelId="{BB46DDD2-DAB4-9546-B55F-078CF96C2190}" type="sibTrans" cxnId="{39ACA038-6756-DE44-AF2C-679A4C27C3C9}">
      <dgm:prSet/>
      <dgm:spPr/>
      <dgm:t>
        <a:bodyPr/>
        <a:lstStyle/>
        <a:p>
          <a:endParaRPr lang="ru-RU"/>
        </a:p>
      </dgm:t>
    </dgm:pt>
    <dgm:pt modelId="{3F57248E-1F99-6B48-A26D-D7CF3F453582}">
      <dgm:prSet/>
      <dgm:spPr/>
      <dgm:t>
        <a:bodyPr/>
        <a:lstStyle/>
        <a:p>
          <a:endParaRPr lang="ru-RU"/>
        </a:p>
      </dgm:t>
    </dgm:pt>
    <dgm:pt modelId="{8C6468E7-069B-FB47-AFA9-B1AB5DB71ECF}" type="parTrans" cxnId="{BF782B8D-0B5E-2843-B787-753E384C50B8}">
      <dgm:prSet/>
      <dgm:spPr/>
      <dgm:t>
        <a:bodyPr/>
        <a:lstStyle/>
        <a:p>
          <a:endParaRPr lang="ru-RU"/>
        </a:p>
      </dgm:t>
    </dgm:pt>
    <dgm:pt modelId="{24D379C4-F4E1-C046-8662-4C8A3CB7992D}" type="sibTrans" cxnId="{BF782B8D-0B5E-2843-B787-753E384C50B8}">
      <dgm:prSet/>
      <dgm:spPr/>
      <dgm:t>
        <a:bodyPr/>
        <a:lstStyle/>
        <a:p>
          <a:endParaRPr lang="ru-RU"/>
        </a:p>
      </dgm:t>
    </dgm:pt>
    <dgm:pt modelId="{E3708A89-2E59-EF4A-9418-313951699D45}">
      <dgm:prSet/>
      <dgm:spPr/>
      <dgm:t>
        <a:bodyPr/>
        <a:lstStyle/>
        <a:p>
          <a:endParaRPr lang="ru-RU"/>
        </a:p>
      </dgm:t>
    </dgm:pt>
    <dgm:pt modelId="{DA8EC362-0040-CC42-8DC6-C289086773E7}" type="parTrans" cxnId="{09837627-3459-5844-A587-A0B94CAB7510}">
      <dgm:prSet/>
      <dgm:spPr/>
      <dgm:t>
        <a:bodyPr/>
        <a:lstStyle/>
        <a:p>
          <a:endParaRPr lang="ru-RU"/>
        </a:p>
      </dgm:t>
    </dgm:pt>
    <dgm:pt modelId="{E03534EB-4988-3C4A-9A9C-E05A2F025F63}" type="sibTrans" cxnId="{09837627-3459-5844-A587-A0B94CAB7510}">
      <dgm:prSet/>
      <dgm:spPr/>
      <dgm:t>
        <a:bodyPr/>
        <a:lstStyle/>
        <a:p>
          <a:endParaRPr lang="ru-RU"/>
        </a:p>
      </dgm:t>
    </dgm:pt>
    <dgm:pt modelId="{99FD08F3-7889-B94A-AC8F-EBA869171753}" type="pres">
      <dgm:prSet presAssocID="{68070F41-3DC8-7940-8C5C-CE099A0CC8E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291EBC-B6DE-074E-9476-03745B856D5C}" type="pres">
      <dgm:prSet presAssocID="{D3E242B8-77DA-A24E-8EE0-E1D86514D618}" presName="root1" presStyleCnt="0"/>
      <dgm:spPr/>
    </dgm:pt>
    <dgm:pt modelId="{4E879341-FAE8-1949-B028-0A1E644BF0E7}" type="pres">
      <dgm:prSet presAssocID="{D3E242B8-77DA-A24E-8EE0-E1D86514D618}" presName="LevelOneTextNode" presStyleLbl="node0" presStyleIdx="0" presStyleCnt="1" custScaleY="1094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8A1470-A966-8B41-A06F-2DD79314883E}" type="pres">
      <dgm:prSet presAssocID="{D3E242B8-77DA-A24E-8EE0-E1D86514D618}" presName="level2hierChild" presStyleCnt="0"/>
      <dgm:spPr/>
    </dgm:pt>
    <dgm:pt modelId="{AC80897F-4C43-BE4A-8C14-BE199AAA1674}" type="pres">
      <dgm:prSet presAssocID="{6AEC42E0-350E-8148-9CFB-65DF0F8D396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08F7BB9-DE61-CB44-9EF8-F803074ADF1C}" type="pres">
      <dgm:prSet presAssocID="{6AEC42E0-350E-8148-9CFB-65DF0F8D396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EB4BF879-6D4C-9846-96C2-F3F43E0D4949}" type="pres">
      <dgm:prSet presAssocID="{BCA42415-B036-8F48-BB0B-99CB3BDCA88A}" presName="root2" presStyleCnt="0"/>
      <dgm:spPr/>
    </dgm:pt>
    <dgm:pt modelId="{9F444592-5CEE-EF49-BC7F-3A51330B45D3}" type="pres">
      <dgm:prSet presAssocID="{BCA42415-B036-8F48-BB0B-99CB3BDCA88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FB3B94-9697-CD43-8A3C-C3BE7D670F6C}" type="pres">
      <dgm:prSet presAssocID="{BCA42415-B036-8F48-BB0B-99CB3BDCA88A}" presName="level3hierChild" presStyleCnt="0"/>
      <dgm:spPr/>
    </dgm:pt>
    <dgm:pt modelId="{B5CECAD8-467B-0E4D-A7AE-399FBC0BE763}" type="pres">
      <dgm:prSet presAssocID="{B9A3CB84-4017-6F4A-BF76-71DB36428304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66FBBAE4-D465-D14B-889B-6B83B922192A}" type="pres">
      <dgm:prSet presAssocID="{B9A3CB84-4017-6F4A-BF76-71DB36428304}" presName="connTx" presStyleLbl="parChTrans1D3" presStyleIdx="0" presStyleCnt="2"/>
      <dgm:spPr/>
      <dgm:t>
        <a:bodyPr/>
        <a:lstStyle/>
        <a:p>
          <a:endParaRPr lang="ru-RU"/>
        </a:p>
      </dgm:t>
    </dgm:pt>
    <dgm:pt modelId="{0C085086-21BF-6E45-8ADD-5BF45E7E154D}" type="pres">
      <dgm:prSet presAssocID="{931B8F3C-090C-E048-B855-4156684B9CCD}" presName="root2" presStyleCnt="0"/>
      <dgm:spPr/>
    </dgm:pt>
    <dgm:pt modelId="{B4DD5608-ACE5-0A4D-9633-C8B31AFD7259}" type="pres">
      <dgm:prSet presAssocID="{931B8F3C-090C-E048-B855-4156684B9CCD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EAF4B0-1142-6A4D-ADDF-1EBCB51EDCF2}" type="pres">
      <dgm:prSet presAssocID="{931B8F3C-090C-E048-B855-4156684B9CCD}" presName="level3hierChild" presStyleCnt="0"/>
      <dgm:spPr/>
    </dgm:pt>
    <dgm:pt modelId="{2EBA3192-B7AD-C941-BDAC-388FC5544A83}" type="pres">
      <dgm:prSet presAssocID="{DA8EC362-0040-CC42-8DC6-C289086773E7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929269C6-5F32-4F4B-8913-9FE80F679A86}" type="pres">
      <dgm:prSet presAssocID="{DA8EC362-0040-CC42-8DC6-C289086773E7}" presName="connTx" presStyleLbl="parChTrans1D3" presStyleIdx="1" presStyleCnt="2"/>
      <dgm:spPr/>
      <dgm:t>
        <a:bodyPr/>
        <a:lstStyle/>
        <a:p>
          <a:endParaRPr lang="ru-RU"/>
        </a:p>
      </dgm:t>
    </dgm:pt>
    <dgm:pt modelId="{D11664DF-8AB6-9E43-953B-5383A7AC211B}" type="pres">
      <dgm:prSet presAssocID="{E3708A89-2E59-EF4A-9418-313951699D45}" presName="root2" presStyleCnt="0"/>
      <dgm:spPr/>
    </dgm:pt>
    <dgm:pt modelId="{4D80B0F6-7FF9-A543-BB1D-FB7B4F71B23B}" type="pres">
      <dgm:prSet presAssocID="{E3708A89-2E59-EF4A-9418-313951699D45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20C763-932F-3F41-9582-1C041BD62673}" type="pres">
      <dgm:prSet presAssocID="{E3708A89-2E59-EF4A-9418-313951699D45}" presName="level3hierChild" presStyleCnt="0"/>
      <dgm:spPr/>
    </dgm:pt>
    <dgm:pt modelId="{BF21512E-4592-B449-9270-49E65D38B3DA}" type="pres">
      <dgm:prSet presAssocID="{8C6468E7-069B-FB47-AFA9-B1AB5DB71ECF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9C330D2-B29A-D241-A1E3-3ECECDCEE0F3}" type="pres">
      <dgm:prSet presAssocID="{8C6468E7-069B-FB47-AFA9-B1AB5DB71EC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8C66799-4954-7342-AD57-C3156E919547}" type="pres">
      <dgm:prSet presAssocID="{3F57248E-1F99-6B48-A26D-D7CF3F453582}" presName="root2" presStyleCnt="0"/>
      <dgm:spPr/>
    </dgm:pt>
    <dgm:pt modelId="{269F6204-B826-2E4E-A3E6-8CAF0F5CF4BC}" type="pres">
      <dgm:prSet presAssocID="{3F57248E-1F99-6B48-A26D-D7CF3F45358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F977B6-C666-5447-BD24-60DCB23F5091}" type="pres">
      <dgm:prSet presAssocID="{3F57248E-1F99-6B48-A26D-D7CF3F453582}" presName="level3hierChild" presStyleCnt="0"/>
      <dgm:spPr/>
    </dgm:pt>
  </dgm:ptLst>
  <dgm:cxnLst>
    <dgm:cxn modelId="{3FCE3741-9B80-A94D-827A-9A46043B2838}" srcId="{68070F41-3DC8-7940-8C5C-CE099A0CC8E9}" destId="{D3E242B8-77DA-A24E-8EE0-E1D86514D618}" srcOrd="0" destOrd="0" parTransId="{773AF83A-2B32-8645-8DBD-6F3F362860F0}" sibTransId="{3CAABCB8-E7A4-DD4B-B67C-8EAE8DFA7FB1}"/>
    <dgm:cxn modelId="{39ACA038-6756-DE44-AF2C-679A4C27C3C9}" srcId="{D3E242B8-77DA-A24E-8EE0-E1D86514D618}" destId="{BCA42415-B036-8F48-BB0B-99CB3BDCA88A}" srcOrd="0" destOrd="0" parTransId="{6AEC42E0-350E-8148-9CFB-65DF0F8D3960}" sibTransId="{BB46DDD2-DAB4-9546-B55F-078CF96C2190}"/>
    <dgm:cxn modelId="{BF782B8D-0B5E-2843-B787-753E384C50B8}" srcId="{D3E242B8-77DA-A24E-8EE0-E1D86514D618}" destId="{3F57248E-1F99-6B48-A26D-D7CF3F453582}" srcOrd="1" destOrd="0" parTransId="{8C6468E7-069B-FB47-AFA9-B1AB5DB71ECF}" sibTransId="{24D379C4-F4E1-C046-8662-4C8A3CB7992D}"/>
    <dgm:cxn modelId="{40A46AB2-486F-9943-A1D0-0F18B1242879}" type="presOf" srcId="{B9A3CB84-4017-6F4A-BF76-71DB36428304}" destId="{66FBBAE4-D465-D14B-889B-6B83B922192A}" srcOrd="1" destOrd="0" presId="urn:microsoft.com/office/officeart/2008/layout/HorizontalMultiLevelHierarchy"/>
    <dgm:cxn modelId="{132F374A-BE19-2145-A875-AF3E38FF1140}" type="presOf" srcId="{3F57248E-1F99-6B48-A26D-D7CF3F453582}" destId="{269F6204-B826-2E4E-A3E6-8CAF0F5CF4BC}" srcOrd="0" destOrd="0" presId="urn:microsoft.com/office/officeart/2008/layout/HorizontalMultiLevelHierarchy"/>
    <dgm:cxn modelId="{7D83B1F1-6526-DA4D-9A40-E9155429F6BD}" type="presOf" srcId="{D3E242B8-77DA-A24E-8EE0-E1D86514D618}" destId="{4E879341-FAE8-1949-B028-0A1E644BF0E7}" srcOrd="0" destOrd="0" presId="urn:microsoft.com/office/officeart/2008/layout/HorizontalMultiLevelHierarchy"/>
    <dgm:cxn modelId="{C90C30F4-B5EC-C84A-A62D-2DF8DC8E08C4}" type="presOf" srcId="{8C6468E7-069B-FB47-AFA9-B1AB5DB71ECF}" destId="{A9C330D2-B29A-D241-A1E3-3ECECDCEE0F3}" srcOrd="1" destOrd="0" presId="urn:microsoft.com/office/officeart/2008/layout/HorizontalMultiLevelHierarchy"/>
    <dgm:cxn modelId="{D0CE478E-16BC-F440-AC4B-3FAA15D260DC}" srcId="{BCA42415-B036-8F48-BB0B-99CB3BDCA88A}" destId="{931B8F3C-090C-E048-B855-4156684B9CCD}" srcOrd="0" destOrd="0" parTransId="{B9A3CB84-4017-6F4A-BF76-71DB36428304}" sibTransId="{EC6789C4-7480-534A-8F27-BFEE8CF08185}"/>
    <dgm:cxn modelId="{C0CD15DD-FD1A-B043-A6FF-1BE660C207C2}" type="presOf" srcId="{931B8F3C-090C-E048-B855-4156684B9CCD}" destId="{B4DD5608-ACE5-0A4D-9633-C8B31AFD7259}" srcOrd="0" destOrd="0" presId="urn:microsoft.com/office/officeart/2008/layout/HorizontalMultiLevelHierarchy"/>
    <dgm:cxn modelId="{A43BAA30-63EA-3F40-8E87-A65F235B13B4}" type="presOf" srcId="{DA8EC362-0040-CC42-8DC6-C289086773E7}" destId="{929269C6-5F32-4F4B-8913-9FE80F679A86}" srcOrd="1" destOrd="0" presId="urn:microsoft.com/office/officeart/2008/layout/HorizontalMultiLevelHierarchy"/>
    <dgm:cxn modelId="{F35550F3-0435-D34B-A3FF-E835D4946B09}" type="presOf" srcId="{BCA42415-B036-8F48-BB0B-99CB3BDCA88A}" destId="{9F444592-5CEE-EF49-BC7F-3A51330B45D3}" srcOrd="0" destOrd="0" presId="urn:microsoft.com/office/officeart/2008/layout/HorizontalMultiLevelHierarchy"/>
    <dgm:cxn modelId="{5A8F1303-F707-5D49-A07E-FF8502DD960B}" type="presOf" srcId="{DA8EC362-0040-CC42-8DC6-C289086773E7}" destId="{2EBA3192-B7AD-C941-BDAC-388FC5544A83}" srcOrd="0" destOrd="0" presId="urn:microsoft.com/office/officeart/2008/layout/HorizontalMultiLevelHierarchy"/>
    <dgm:cxn modelId="{D76F1DC9-02B1-3D4E-A12E-99053451DCA0}" type="presOf" srcId="{6AEC42E0-350E-8148-9CFB-65DF0F8D3960}" destId="{AC80897F-4C43-BE4A-8C14-BE199AAA1674}" srcOrd="0" destOrd="0" presId="urn:microsoft.com/office/officeart/2008/layout/HorizontalMultiLevelHierarchy"/>
    <dgm:cxn modelId="{5DB8098F-98FD-5B4F-B056-31E2776EB955}" type="presOf" srcId="{B9A3CB84-4017-6F4A-BF76-71DB36428304}" destId="{B5CECAD8-467B-0E4D-A7AE-399FBC0BE763}" srcOrd="0" destOrd="0" presId="urn:microsoft.com/office/officeart/2008/layout/HorizontalMultiLevelHierarchy"/>
    <dgm:cxn modelId="{09837627-3459-5844-A587-A0B94CAB7510}" srcId="{BCA42415-B036-8F48-BB0B-99CB3BDCA88A}" destId="{E3708A89-2E59-EF4A-9418-313951699D45}" srcOrd="1" destOrd="0" parTransId="{DA8EC362-0040-CC42-8DC6-C289086773E7}" sibTransId="{E03534EB-4988-3C4A-9A9C-E05A2F025F63}"/>
    <dgm:cxn modelId="{D9BD63CC-65FF-D24C-8E26-F2A94D0DB79D}" type="presOf" srcId="{E3708A89-2E59-EF4A-9418-313951699D45}" destId="{4D80B0F6-7FF9-A543-BB1D-FB7B4F71B23B}" srcOrd="0" destOrd="0" presId="urn:microsoft.com/office/officeart/2008/layout/HorizontalMultiLevelHierarchy"/>
    <dgm:cxn modelId="{0445AAB8-1157-AE4A-B303-177FEACD142C}" type="presOf" srcId="{6AEC42E0-350E-8148-9CFB-65DF0F8D3960}" destId="{108F7BB9-DE61-CB44-9EF8-F803074ADF1C}" srcOrd="1" destOrd="0" presId="urn:microsoft.com/office/officeart/2008/layout/HorizontalMultiLevelHierarchy"/>
    <dgm:cxn modelId="{842FD5C3-D0B1-8B45-B360-457A4BFA3447}" type="presOf" srcId="{8C6468E7-069B-FB47-AFA9-B1AB5DB71ECF}" destId="{BF21512E-4592-B449-9270-49E65D38B3DA}" srcOrd="0" destOrd="0" presId="urn:microsoft.com/office/officeart/2008/layout/HorizontalMultiLevelHierarchy"/>
    <dgm:cxn modelId="{12751E09-955A-FA4E-B033-85D40EE4910A}" type="presOf" srcId="{68070F41-3DC8-7940-8C5C-CE099A0CC8E9}" destId="{99FD08F3-7889-B94A-AC8F-EBA869171753}" srcOrd="0" destOrd="0" presId="urn:microsoft.com/office/officeart/2008/layout/HorizontalMultiLevelHierarchy"/>
    <dgm:cxn modelId="{93651C4E-9EE8-3048-81D0-26FF3742A388}" type="presParOf" srcId="{99FD08F3-7889-B94A-AC8F-EBA869171753}" destId="{72291EBC-B6DE-074E-9476-03745B856D5C}" srcOrd="0" destOrd="0" presId="urn:microsoft.com/office/officeart/2008/layout/HorizontalMultiLevelHierarchy"/>
    <dgm:cxn modelId="{BA0B62F8-BEF5-6948-82EE-78CBB49D10C2}" type="presParOf" srcId="{72291EBC-B6DE-074E-9476-03745B856D5C}" destId="{4E879341-FAE8-1949-B028-0A1E644BF0E7}" srcOrd="0" destOrd="0" presId="urn:microsoft.com/office/officeart/2008/layout/HorizontalMultiLevelHierarchy"/>
    <dgm:cxn modelId="{D3276CC0-A6DB-EB4B-915F-B954595F3B3C}" type="presParOf" srcId="{72291EBC-B6DE-074E-9476-03745B856D5C}" destId="{408A1470-A966-8B41-A06F-2DD79314883E}" srcOrd="1" destOrd="0" presId="urn:microsoft.com/office/officeart/2008/layout/HorizontalMultiLevelHierarchy"/>
    <dgm:cxn modelId="{83A7BEC0-4D1D-C449-B723-CEEB8034EEB2}" type="presParOf" srcId="{408A1470-A966-8B41-A06F-2DD79314883E}" destId="{AC80897F-4C43-BE4A-8C14-BE199AAA1674}" srcOrd="0" destOrd="0" presId="urn:microsoft.com/office/officeart/2008/layout/HorizontalMultiLevelHierarchy"/>
    <dgm:cxn modelId="{14CDBF07-7EAE-F047-9D9A-E3420686A8FB}" type="presParOf" srcId="{AC80897F-4C43-BE4A-8C14-BE199AAA1674}" destId="{108F7BB9-DE61-CB44-9EF8-F803074ADF1C}" srcOrd="0" destOrd="0" presId="urn:microsoft.com/office/officeart/2008/layout/HorizontalMultiLevelHierarchy"/>
    <dgm:cxn modelId="{9C77C9A0-548A-D940-A17F-57EFB242C370}" type="presParOf" srcId="{408A1470-A966-8B41-A06F-2DD79314883E}" destId="{EB4BF879-6D4C-9846-96C2-F3F43E0D4949}" srcOrd="1" destOrd="0" presId="urn:microsoft.com/office/officeart/2008/layout/HorizontalMultiLevelHierarchy"/>
    <dgm:cxn modelId="{7AA479E2-E0AC-AB45-9E37-DDBCA82BB6FD}" type="presParOf" srcId="{EB4BF879-6D4C-9846-96C2-F3F43E0D4949}" destId="{9F444592-5CEE-EF49-BC7F-3A51330B45D3}" srcOrd="0" destOrd="0" presId="urn:microsoft.com/office/officeart/2008/layout/HorizontalMultiLevelHierarchy"/>
    <dgm:cxn modelId="{DD7BD0F2-16C8-4E4D-955A-DD652D800902}" type="presParOf" srcId="{EB4BF879-6D4C-9846-96C2-F3F43E0D4949}" destId="{5CFB3B94-9697-CD43-8A3C-C3BE7D670F6C}" srcOrd="1" destOrd="0" presId="urn:microsoft.com/office/officeart/2008/layout/HorizontalMultiLevelHierarchy"/>
    <dgm:cxn modelId="{FC80BA90-BC4E-EF4E-8405-A17EFA85C9C8}" type="presParOf" srcId="{5CFB3B94-9697-CD43-8A3C-C3BE7D670F6C}" destId="{B5CECAD8-467B-0E4D-A7AE-399FBC0BE763}" srcOrd="0" destOrd="0" presId="urn:microsoft.com/office/officeart/2008/layout/HorizontalMultiLevelHierarchy"/>
    <dgm:cxn modelId="{88570EE5-C737-8249-98AC-5EA4A5B9C861}" type="presParOf" srcId="{B5CECAD8-467B-0E4D-A7AE-399FBC0BE763}" destId="{66FBBAE4-D465-D14B-889B-6B83B922192A}" srcOrd="0" destOrd="0" presId="urn:microsoft.com/office/officeart/2008/layout/HorizontalMultiLevelHierarchy"/>
    <dgm:cxn modelId="{FE54CF1F-CAD9-4446-B88B-B531BA306CD2}" type="presParOf" srcId="{5CFB3B94-9697-CD43-8A3C-C3BE7D670F6C}" destId="{0C085086-21BF-6E45-8ADD-5BF45E7E154D}" srcOrd="1" destOrd="0" presId="urn:microsoft.com/office/officeart/2008/layout/HorizontalMultiLevelHierarchy"/>
    <dgm:cxn modelId="{514A6937-E826-054D-B16B-5752904C5587}" type="presParOf" srcId="{0C085086-21BF-6E45-8ADD-5BF45E7E154D}" destId="{B4DD5608-ACE5-0A4D-9633-C8B31AFD7259}" srcOrd="0" destOrd="0" presId="urn:microsoft.com/office/officeart/2008/layout/HorizontalMultiLevelHierarchy"/>
    <dgm:cxn modelId="{51CC0E2E-839C-4342-BE06-71FF2DF69AC8}" type="presParOf" srcId="{0C085086-21BF-6E45-8ADD-5BF45E7E154D}" destId="{FFEAF4B0-1142-6A4D-ADDF-1EBCB51EDCF2}" srcOrd="1" destOrd="0" presId="urn:microsoft.com/office/officeart/2008/layout/HorizontalMultiLevelHierarchy"/>
    <dgm:cxn modelId="{E32BAF0B-0425-1849-9B16-9E03F50EF6F3}" type="presParOf" srcId="{5CFB3B94-9697-CD43-8A3C-C3BE7D670F6C}" destId="{2EBA3192-B7AD-C941-BDAC-388FC5544A83}" srcOrd="2" destOrd="0" presId="urn:microsoft.com/office/officeart/2008/layout/HorizontalMultiLevelHierarchy"/>
    <dgm:cxn modelId="{C56012DD-A6FA-DC4D-BE9F-3A4146DCB412}" type="presParOf" srcId="{2EBA3192-B7AD-C941-BDAC-388FC5544A83}" destId="{929269C6-5F32-4F4B-8913-9FE80F679A86}" srcOrd="0" destOrd="0" presId="urn:microsoft.com/office/officeart/2008/layout/HorizontalMultiLevelHierarchy"/>
    <dgm:cxn modelId="{62517F16-0E49-8E4B-A0FC-ABA74B5B83AF}" type="presParOf" srcId="{5CFB3B94-9697-CD43-8A3C-C3BE7D670F6C}" destId="{D11664DF-8AB6-9E43-953B-5383A7AC211B}" srcOrd="3" destOrd="0" presId="urn:microsoft.com/office/officeart/2008/layout/HorizontalMultiLevelHierarchy"/>
    <dgm:cxn modelId="{E164EEBF-550F-4849-B40A-3786CC825648}" type="presParOf" srcId="{D11664DF-8AB6-9E43-953B-5383A7AC211B}" destId="{4D80B0F6-7FF9-A543-BB1D-FB7B4F71B23B}" srcOrd="0" destOrd="0" presId="urn:microsoft.com/office/officeart/2008/layout/HorizontalMultiLevelHierarchy"/>
    <dgm:cxn modelId="{16F2FA10-9270-AE4B-B215-7A0A32624E76}" type="presParOf" srcId="{D11664DF-8AB6-9E43-953B-5383A7AC211B}" destId="{C320C763-932F-3F41-9582-1C041BD62673}" srcOrd="1" destOrd="0" presId="urn:microsoft.com/office/officeart/2008/layout/HorizontalMultiLevelHierarchy"/>
    <dgm:cxn modelId="{743C2AA5-E3AD-6348-929C-F9753F7B1BB8}" type="presParOf" srcId="{408A1470-A966-8B41-A06F-2DD79314883E}" destId="{BF21512E-4592-B449-9270-49E65D38B3DA}" srcOrd="2" destOrd="0" presId="urn:microsoft.com/office/officeart/2008/layout/HorizontalMultiLevelHierarchy"/>
    <dgm:cxn modelId="{BA20C714-394A-F04A-BA97-96E1A89CCA8E}" type="presParOf" srcId="{BF21512E-4592-B449-9270-49E65D38B3DA}" destId="{A9C330D2-B29A-D241-A1E3-3ECECDCEE0F3}" srcOrd="0" destOrd="0" presId="urn:microsoft.com/office/officeart/2008/layout/HorizontalMultiLevelHierarchy"/>
    <dgm:cxn modelId="{A5231468-A48B-5949-A401-ADEAD8F97553}" type="presParOf" srcId="{408A1470-A966-8B41-A06F-2DD79314883E}" destId="{88C66799-4954-7342-AD57-C3156E919547}" srcOrd="3" destOrd="0" presId="urn:microsoft.com/office/officeart/2008/layout/HorizontalMultiLevelHierarchy"/>
    <dgm:cxn modelId="{A2E9D50E-A2B4-7246-BCFF-535B350F4600}" type="presParOf" srcId="{88C66799-4954-7342-AD57-C3156E919547}" destId="{269F6204-B826-2E4E-A3E6-8CAF0F5CF4BC}" srcOrd="0" destOrd="0" presId="urn:microsoft.com/office/officeart/2008/layout/HorizontalMultiLevelHierarchy"/>
    <dgm:cxn modelId="{E562DC6B-5528-1C4F-A8EC-5405479D3B6F}" type="presParOf" srcId="{88C66799-4954-7342-AD57-C3156E919547}" destId="{C7F977B6-C666-5447-BD24-60DCB23F509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6CC558-FAFE-0248-B54B-06CA177AEDC3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9B1950-3BE8-B346-A167-48271722E0BE}">
      <dgm:prSet phldrT="[Текст]" custT="1"/>
      <dgm:spPr/>
      <dgm:t>
        <a:bodyPr/>
        <a:lstStyle/>
        <a:p>
          <a:r>
            <a:rPr lang="ru-RU" sz="1800" dirty="0" smtClean="0"/>
            <a:t>Земельный налог </a:t>
          </a:r>
          <a:r>
            <a:rPr lang="en-US" sz="1800" dirty="0" smtClean="0"/>
            <a:t>(100</a:t>
          </a:r>
          <a:r>
            <a:rPr lang="ru-RU" sz="1800" dirty="0" smtClean="0"/>
            <a:t>%</a:t>
          </a:r>
          <a:r>
            <a:rPr lang="en-US" sz="1800" dirty="0" smtClean="0"/>
            <a:t>)</a:t>
          </a:r>
          <a:endParaRPr lang="ru-RU" sz="1800" dirty="0"/>
        </a:p>
      </dgm:t>
    </dgm:pt>
    <dgm:pt modelId="{4D2AE3D9-95FD-C34B-A299-1DA540A7B613}" type="parTrans" cxnId="{4A98BDA6-26CA-6749-BC87-F1E887EF3BE4}">
      <dgm:prSet/>
      <dgm:spPr/>
      <dgm:t>
        <a:bodyPr/>
        <a:lstStyle/>
        <a:p>
          <a:endParaRPr lang="ru-RU"/>
        </a:p>
      </dgm:t>
    </dgm:pt>
    <dgm:pt modelId="{58939D01-5BFE-0642-872B-93FB30270FFB}" type="sibTrans" cxnId="{4A98BDA6-26CA-6749-BC87-F1E887EF3BE4}">
      <dgm:prSet/>
      <dgm:spPr/>
      <dgm:t>
        <a:bodyPr/>
        <a:lstStyle/>
        <a:p>
          <a:endParaRPr lang="ru-RU"/>
        </a:p>
      </dgm:t>
    </dgm:pt>
    <dgm:pt modelId="{DCA93D16-45E9-434B-B28E-5ED22A14C54D}">
      <dgm:prSet phldrT="[Текст]" custT="1"/>
      <dgm:spPr/>
      <dgm:t>
        <a:bodyPr/>
        <a:lstStyle/>
        <a:p>
          <a:r>
            <a:rPr lang="ru-RU" sz="2200" dirty="0" smtClean="0"/>
            <a:t>Доходы от региональных налогов и сборов</a:t>
          </a:r>
        </a:p>
        <a:p>
          <a:r>
            <a:rPr lang="ru-RU" sz="2000" dirty="0" smtClean="0"/>
            <a:t> </a:t>
          </a:r>
          <a:r>
            <a:rPr lang="ru-RU" sz="2000" dirty="0" smtClean="0">
              <a:solidFill>
                <a:srgbClr val="FF6600"/>
              </a:solidFill>
            </a:rPr>
            <a:t>(Закон ПК «О бюджетном процессе» № 111-ПК )</a:t>
          </a:r>
          <a:endParaRPr lang="ru-RU" sz="2000" dirty="0">
            <a:solidFill>
              <a:srgbClr val="FF6600"/>
            </a:solidFill>
          </a:endParaRPr>
        </a:p>
      </dgm:t>
    </dgm:pt>
    <dgm:pt modelId="{06173379-9F80-EE42-B158-5A78F0219413}" type="parTrans" cxnId="{09D6A225-3F12-0F42-9CB8-27BD0179E90E}">
      <dgm:prSet/>
      <dgm:spPr/>
      <dgm:t>
        <a:bodyPr/>
        <a:lstStyle/>
        <a:p>
          <a:endParaRPr lang="ru-RU"/>
        </a:p>
      </dgm:t>
    </dgm:pt>
    <dgm:pt modelId="{53079B85-1273-6446-A272-1A2C9A84642D}" type="sibTrans" cxnId="{09D6A225-3F12-0F42-9CB8-27BD0179E90E}">
      <dgm:prSet/>
      <dgm:spPr/>
      <dgm:t>
        <a:bodyPr/>
        <a:lstStyle/>
        <a:p>
          <a:endParaRPr lang="ru-RU"/>
        </a:p>
      </dgm:t>
    </dgm:pt>
    <dgm:pt modelId="{0D585587-0436-1E49-BE7A-810420E9ED72}">
      <dgm:prSet phldrT="[Текст]" custT="1"/>
      <dgm:spPr/>
      <dgm:t>
        <a:bodyPr/>
        <a:lstStyle/>
        <a:p>
          <a:r>
            <a:rPr lang="ru-RU" sz="1600" dirty="0" smtClean="0"/>
            <a:t>Транспортный налог </a:t>
          </a:r>
          <a:r>
            <a:rPr lang="en-US" sz="1600" dirty="0" smtClean="0"/>
            <a:t>(</a:t>
          </a:r>
          <a:r>
            <a:rPr lang="ru-RU" sz="1600" dirty="0" smtClean="0"/>
            <a:t>МР,П - 50%, ГО – 100% </a:t>
          </a:r>
          <a:r>
            <a:rPr lang="en-US" sz="1600" dirty="0" smtClean="0"/>
            <a:t>)</a:t>
          </a:r>
          <a:endParaRPr lang="ru-RU" sz="1600" dirty="0"/>
        </a:p>
      </dgm:t>
    </dgm:pt>
    <dgm:pt modelId="{24FE95A9-4061-494F-B197-C0D503903C26}" type="parTrans" cxnId="{A74D8B6F-7B88-7D49-B047-9B2A0AFE99FB}">
      <dgm:prSet/>
      <dgm:spPr/>
      <dgm:t>
        <a:bodyPr/>
        <a:lstStyle/>
        <a:p>
          <a:endParaRPr lang="ru-RU"/>
        </a:p>
      </dgm:t>
    </dgm:pt>
    <dgm:pt modelId="{EE17D7AD-8931-8642-BEC3-F07E8DF258C5}" type="sibTrans" cxnId="{A74D8B6F-7B88-7D49-B047-9B2A0AFE99FB}">
      <dgm:prSet/>
      <dgm:spPr/>
      <dgm:t>
        <a:bodyPr/>
        <a:lstStyle/>
        <a:p>
          <a:endParaRPr lang="ru-RU"/>
        </a:p>
      </dgm:t>
    </dgm:pt>
    <dgm:pt modelId="{C2F05B72-72EF-4140-BAA8-D4A0D4C0913A}">
      <dgm:prSet phldrT="[Текст]" custT="1"/>
      <dgm:spPr/>
      <dgm:t>
        <a:bodyPr/>
        <a:lstStyle/>
        <a:p>
          <a:r>
            <a:rPr lang="ru-RU" sz="2500" dirty="0" smtClean="0"/>
            <a:t>Доходы от федеральных налогов и сборов </a:t>
          </a:r>
          <a:r>
            <a:rPr lang="ru-RU" sz="2000" dirty="0" smtClean="0">
              <a:solidFill>
                <a:srgbClr val="FF0000"/>
              </a:solidFill>
            </a:rPr>
            <a:t>(БК РФ)</a:t>
          </a:r>
          <a:endParaRPr lang="ru-RU" sz="2000" dirty="0">
            <a:solidFill>
              <a:srgbClr val="FF0000"/>
            </a:solidFill>
          </a:endParaRPr>
        </a:p>
      </dgm:t>
    </dgm:pt>
    <dgm:pt modelId="{F73D12F5-839C-1F40-AB20-B950462C222A}" type="parTrans" cxnId="{386259D1-9195-AB44-AA60-159DBDF275AE}">
      <dgm:prSet/>
      <dgm:spPr/>
      <dgm:t>
        <a:bodyPr/>
        <a:lstStyle/>
        <a:p>
          <a:endParaRPr lang="ru-RU"/>
        </a:p>
      </dgm:t>
    </dgm:pt>
    <dgm:pt modelId="{640E26BA-1DE0-594C-AE92-73A276330735}" type="sibTrans" cxnId="{386259D1-9195-AB44-AA60-159DBDF275AE}">
      <dgm:prSet/>
      <dgm:spPr/>
      <dgm:t>
        <a:bodyPr/>
        <a:lstStyle/>
        <a:p>
          <a:endParaRPr lang="ru-RU"/>
        </a:p>
      </dgm:t>
    </dgm:pt>
    <dgm:pt modelId="{02B70045-3D4D-8645-8010-C10970FA311D}">
      <dgm:prSet phldrT="[Текст]" custT="1"/>
      <dgm:spPr/>
      <dgm:t>
        <a:bodyPr/>
        <a:lstStyle/>
        <a:p>
          <a:r>
            <a:rPr lang="ru-RU" sz="1600" dirty="0" smtClean="0"/>
            <a:t>НДФЛ (СП-2%, ГП-10%, МР-5%, ГО-15%)</a:t>
          </a:r>
          <a:endParaRPr lang="ru-RU" sz="1600" dirty="0"/>
        </a:p>
      </dgm:t>
    </dgm:pt>
    <dgm:pt modelId="{58810B92-4737-FB49-9DE5-97F2A55B7D9A}" type="parTrans" cxnId="{00FD8C10-F605-EB49-8556-5CDD39DB610A}">
      <dgm:prSet/>
      <dgm:spPr/>
      <dgm:t>
        <a:bodyPr/>
        <a:lstStyle/>
        <a:p>
          <a:endParaRPr lang="ru-RU"/>
        </a:p>
      </dgm:t>
    </dgm:pt>
    <dgm:pt modelId="{2E6762B5-F7F9-7C42-853A-AF1114C107CC}" type="sibTrans" cxnId="{00FD8C10-F605-EB49-8556-5CDD39DB610A}">
      <dgm:prSet/>
      <dgm:spPr/>
      <dgm:t>
        <a:bodyPr/>
        <a:lstStyle/>
        <a:p>
          <a:endParaRPr lang="ru-RU"/>
        </a:p>
      </dgm:t>
    </dgm:pt>
    <dgm:pt modelId="{AFCE5FB3-825A-174C-845E-08B3E6031FEF}">
      <dgm:prSet phldrT="[Текст]" custT="1"/>
      <dgm:spPr/>
      <dgm:t>
        <a:bodyPr/>
        <a:lstStyle/>
        <a:p>
          <a:r>
            <a:rPr lang="ru-RU" sz="1600" dirty="0" smtClean="0"/>
            <a:t>ЕНВД (МР, ГО-100 %)</a:t>
          </a:r>
          <a:endParaRPr lang="ru-RU" sz="1600" dirty="0"/>
        </a:p>
      </dgm:t>
    </dgm:pt>
    <dgm:pt modelId="{8C1E07D0-5B7F-9644-AA64-069906E37B30}" type="parTrans" cxnId="{FFF7C29F-AD77-5549-8896-DE34B91768E9}">
      <dgm:prSet/>
      <dgm:spPr/>
      <dgm:t>
        <a:bodyPr/>
        <a:lstStyle/>
        <a:p>
          <a:endParaRPr lang="ru-RU"/>
        </a:p>
      </dgm:t>
    </dgm:pt>
    <dgm:pt modelId="{83F22BFE-5961-DE4D-B298-8434218B391F}" type="sibTrans" cxnId="{FFF7C29F-AD77-5549-8896-DE34B91768E9}">
      <dgm:prSet/>
      <dgm:spPr/>
      <dgm:t>
        <a:bodyPr/>
        <a:lstStyle/>
        <a:p>
          <a:endParaRPr lang="ru-RU"/>
        </a:p>
      </dgm:t>
    </dgm:pt>
    <dgm:pt modelId="{65F2EE92-7A7F-3A41-9CEA-BDD7BF203FF1}">
      <dgm:prSet/>
      <dgm:spPr/>
      <dgm:t>
        <a:bodyPr/>
        <a:lstStyle/>
        <a:p>
          <a:endParaRPr lang="ru-RU" dirty="0"/>
        </a:p>
      </dgm:t>
    </dgm:pt>
    <dgm:pt modelId="{7C12DCEE-5C92-5549-ACC5-D3452DE9D597}" type="parTrans" cxnId="{C9503CB5-7B4B-5B4B-BA03-8A5130A16941}">
      <dgm:prSet/>
      <dgm:spPr/>
      <dgm:t>
        <a:bodyPr/>
        <a:lstStyle/>
        <a:p>
          <a:endParaRPr lang="ru-RU"/>
        </a:p>
      </dgm:t>
    </dgm:pt>
    <dgm:pt modelId="{20FC2E6F-B6A7-2E47-81DB-7C2251171084}" type="sibTrans" cxnId="{C9503CB5-7B4B-5B4B-BA03-8A5130A16941}">
      <dgm:prSet/>
      <dgm:spPr/>
      <dgm:t>
        <a:bodyPr/>
        <a:lstStyle/>
        <a:p>
          <a:endParaRPr lang="ru-RU"/>
        </a:p>
      </dgm:t>
    </dgm:pt>
    <dgm:pt modelId="{F6875639-0A73-994B-8CD7-4D8EBDA74EE4}">
      <dgm:prSet phldrT="[Текст]" custT="1"/>
      <dgm:spPr/>
      <dgm:t>
        <a:bodyPr/>
        <a:lstStyle/>
        <a:p>
          <a:r>
            <a:rPr lang="ru-RU" sz="1800" dirty="0" smtClean="0"/>
            <a:t>Налог на имущество ФЛ (100%)</a:t>
          </a:r>
          <a:endParaRPr lang="ru-RU" sz="1800" dirty="0"/>
        </a:p>
      </dgm:t>
    </dgm:pt>
    <dgm:pt modelId="{7675C61A-E861-CD48-B8B9-AE74A5AD8C31}" type="parTrans" cxnId="{0C577A2C-F141-2E4D-952C-79948EBE7EA2}">
      <dgm:prSet/>
      <dgm:spPr/>
      <dgm:t>
        <a:bodyPr/>
        <a:lstStyle/>
        <a:p>
          <a:endParaRPr lang="ru-RU"/>
        </a:p>
      </dgm:t>
    </dgm:pt>
    <dgm:pt modelId="{C5B9B707-69D0-9541-BA3B-91E2582D5991}" type="sibTrans" cxnId="{0C577A2C-F141-2E4D-952C-79948EBE7EA2}">
      <dgm:prSet/>
      <dgm:spPr/>
      <dgm:t>
        <a:bodyPr/>
        <a:lstStyle/>
        <a:p>
          <a:endParaRPr lang="ru-RU"/>
        </a:p>
      </dgm:t>
    </dgm:pt>
    <dgm:pt modelId="{3C5B6BC4-8486-9E4B-91F6-DB80C68752B7}">
      <dgm:prSet phldrT="[Текст]" custT="1"/>
      <dgm:spPr/>
      <dgm:t>
        <a:bodyPr/>
        <a:lstStyle/>
        <a:p>
          <a:r>
            <a:rPr lang="ru-RU" sz="1600" dirty="0" smtClean="0"/>
            <a:t>НДФЛ </a:t>
          </a:r>
          <a:r>
            <a:rPr lang="en-US" sz="1600" dirty="0" smtClean="0"/>
            <a:t>(</a:t>
          </a:r>
          <a:r>
            <a:rPr lang="ru-RU" sz="1600" dirty="0" smtClean="0"/>
            <a:t>МР – 22%, ГО – 17%)</a:t>
          </a:r>
          <a:endParaRPr lang="ru-RU" sz="1600" dirty="0"/>
        </a:p>
      </dgm:t>
    </dgm:pt>
    <dgm:pt modelId="{828D8A49-926E-F242-9954-94A3601D63FB}" type="parTrans" cxnId="{4A04A5AA-538B-2F42-8BB2-4CCBD6EB48E9}">
      <dgm:prSet/>
      <dgm:spPr/>
      <dgm:t>
        <a:bodyPr/>
        <a:lstStyle/>
        <a:p>
          <a:endParaRPr lang="ru-RU"/>
        </a:p>
      </dgm:t>
    </dgm:pt>
    <dgm:pt modelId="{0B2808A2-40EF-A941-B673-67D6B78D2057}" type="sibTrans" cxnId="{4A04A5AA-538B-2F42-8BB2-4CCBD6EB48E9}">
      <dgm:prSet/>
      <dgm:spPr/>
      <dgm:t>
        <a:bodyPr/>
        <a:lstStyle/>
        <a:p>
          <a:endParaRPr lang="ru-RU"/>
        </a:p>
      </dgm:t>
    </dgm:pt>
    <dgm:pt modelId="{A801F9A1-FF6B-8242-BE82-043560C515C5}">
      <dgm:prSet phldrT="[Текст]" custT="1"/>
      <dgm:spPr/>
      <dgm:t>
        <a:bodyPr/>
        <a:lstStyle/>
        <a:p>
          <a:r>
            <a:rPr lang="ru-RU" sz="1600" dirty="0" smtClean="0"/>
            <a:t>Государственная пошлина – 100 %</a:t>
          </a:r>
          <a:endParaRPr lang="ru-RU" sz="1600" dirty="0"/>
        </a:p>
      </dgm:t>
    </dgm:pt>
    <dgm:pt modelId="{A1EF4730-B7EA-0D4B-9F92-E86840370562}" type="parTrans" cxnId="{0C1ED25B-D950-214B-94AA-156A254ADC50}">
      <dgm:prSet/>
      <dgm:spPr/>
      <dgm:t>
        <a:bodyPr/>
        <a:lstStyle/>
        <a:p>
          <a:endParaRPr lang="ru-RU"/>
        </a:p>
      </dgm:t>
    </dgm:pt>
    <dgm:pt modelId="{2E55337C-FB79-9942-BC5F-B98CF8EBE6CC}" type="sibTrans" cxnId="{0C1ED25B-D950-214B-94AA-156A254ADC50}">
      <dgm:prSet/>
      <dgm:spPr/>
      <dgm:t>
        <a:bodyPr/>
        <a:lstStyle/>
        <a:p>
          <a:endParaRPr lang="ru-RU"/>
        </a:p>
      </dgm:t>
    </dgm:pt>
    <dgm:pt modelId="{2F4B5FE9-2AFA-764D-94D7-282B844C8C78}">
      <dgm:prSet phldrT="[Текст]" custT="1"/>
      <dgm:spPr/>
      <dgm:t>
        <a:bodyPr/>
        <a:lstStyle/>
        <a:p>
          <a:r>
            <a:rPr lang="ru-RU" sz="1600" dirty="0" smtClean="0"/>
            <a:t>НДФЛ с </a:t>
          </a:r>
          <a:r>
            <a:rPr lang="ru-RU" sz="1600" dirty="0" err="1" smtClean="0"/>
            <a:t>иностр</a:t>
          </a:r>
          <a:r>
            <a:rPr lang="ru-RU" sz="1600" dirty="0" smtClean="0"/>
            <a:t>. граждан (МР – 20%)</a:t>
          </a:r>
          <a:endParaRPr lang="ru-RU" sz="1600" dirty="0"/>
        </a:p>
      </dgm:t>
    </dgm:pt>
    <dgm:pt modelId="{895F7516-7B78-9347-A91D-7CC503353A67}" type="parTrans" cxnId="{DCA97820-8D14-2248-B562-92987C90683A}">
      <dgm:prSet/>
      <dgm:spPr/>
      <dgm:t>
        <a:bodyPr/>
        <a:lstStyle/>
        <a:p>
          <a:endParaRPr lang="ru-RU"/>
        </a:p>
      </dgm:t>
    </dgm:pt>
    <dgm:pt modelId="{9119E80A-09DD-9A42-8BBB-8B04884EDF59}" type="sibTrans" cxnId="{DCA97820-8D14-2248-B562-92987C90683A}">
      <dgm:prSet/>
      <dgm:spPr/>
      <dgm:t>
        <a:bodyPr/>
        <a:lstStyle/>
        <a:p>
          <a:endParaRPr lang="ru-RU"/>
        </a:p>
      </dgm:t>
    </dgm:pt>
    <dgm:pt modelId="{6332494A-58EB-EC4B-8A7D-5A59A48F62A5}">
      <dgm:prSet phldrT="[Текст]" custT="1"/>
      <dgm:spPr/>
      <dgm:t>
        <a:bodyPr/>
        <a:lstStyle/>
        <a:p>
          <a:r>
            <a:rPr lang="ru-RU" sz="1600" dirty="0" smtClean="0"/>
            <a:t>Государственная пошлина – 100%</a:t>
          </a:r>
          <a:endParaRPr lang="ru-RU" sz="1600" dirty="0"/>
        </a:p>
      </dgm:t>
    </dgm:pt>
    <dgm:pt modelId="{32EB4642-6677-B641-8D2D-DD4045A9BB7A}" type="parTrans" cxnId="{FA162632-52EA-3746-85E1-8AD430DAEBFE}">
      <dgm:prSet/>
      <dgm:spPr/>
      <dgm:t>
        <a:bodyPr/>
        <a:lstStyle/>
        <a:p>
          <a:endParaRPr lang="ru-RU"/>
        </a:p>
      </dgm:t>
    </dgm:pt>
    <dgm:pt modelId="{5D35D30F-4B32-AC4F-B749-89AD80FF8095}" type="sibTrans" cxnId="{FA162632-52EA-3746-85E1-8AD430DAEBFE}">
      <dgm:prSet/>
      <dgm:spPr/>
      <dgm:t>
        <a:bodyPr/>
        <a:lstStyle/>
        <a:p>
          <a:endParaRPr lang="ru-RU"/>
        </a:p>
      </dgm:t>
    </dgm:pt>
    <dgm:pt modelId="{37E575B4-7E7C-D04F-8807-FBF7076A25B5}">
      <dgm:prSet phldrT="[Текст]" custT="1"/>
      <dgm:spPr/>
      <dgm:t>
        <a:bodyPr/>
        <a:lstStyle/>
        <a:p>
          <a:r>
            <a:rPr lang="ru-RU" sz="1600" dirty="0" smtClean="0"/>
            <a:t>Акцизы – 10% </a:t>
          </a:r>
          <a:endParaRPr lang="ru-RU" sz="1600" dirty="0"/>
        </a:p>
      </dgm:t>
    </dgm:pt>
    <dgm:pt modelId="{9C31149E-998D-9B4B-94D3-9D574D70DC9D}" type="parTrans" cxnId="{182F7D23-467C-3B40-94C2-F5894AE9E039}">
      <dgm:prSet/>
      <dgm:spPr/>
      <dgm:t>
        <a:bodyPr/>
        <a:lstStyle/>
        <a:p>
          <a:endParaRPr lang="ru-RU"/>
        </a:p>
      </dgm:t>
    </dgm:pt>
    <dgm:pt modelId="{E9777BA4-14F2-B946-BA51-CE8C5A699997}" type="sibTrans" cxnId="{182F7D23-467C-3B40-94C2-F5894AE9E039}">
      <dgm:prSet/>
      <dgm:spPr/>
      <dgm:t>
        <a:bodyPr/>
        <a:lstStyle/>
        <a:p>
          <a:endParaRPr lang="ru-RU"/>
        </a:p>
      </dgm:t>
    </dgm:pt>
    <dgm:pt modelId="{BF7FE744-A48E-6D4B-A409-7B5B59844404}">
      <dgm:prSet phldrT="[Текст]" custT="1"/>
      <dgm:spPr/>
      <dgm:t>
        <a:bodyPr/>
        <a:lstStyle/>
        <a:p>
          <a:r>
            <a:rPr lang="ru-RU" sz="1600" dirty="0" smtClean="0"/>
            <a:t>Единый с/х налог (СП-30%, ГП,МР-50%, ГО-100 %)</a:t>
          </a:r>
          <a:endParaRPr lang="ru-RU" sz="1600" dirty="0"/>
        </a:p>
      </dgm:t>
    </dgm:pt>
    <dgm:pt modelId="{932DB078-7D0F-F94A-B54F-D64812B1E0CE}" type="parTrans" cxnId="{9765E340-66C4-6E41-B40C-50113FAE99DF}">
      <dgm:prSet/>
      <dgm:spPr/>
      <dgm:t>
        <a:bodyPr/>
        <a:lstStyle/>
        <a:p>
          <a:endParaRPr lang="ru-RU"/>
        </a:p>
      </dgm:t>
    </dgm:pt>
    <dgm:pt modelId="{9F6CA31F-74BF-6A40-90B7-31B82258640B}" type="sibTrans" cxnId="{9765E340-66C4-6E41-B40C-50113FAE99DF}">
      <dgm:prSet/>
      <dgm:spPr/>
      <dgm:t>
        <a:bodyPr/>
        <a:lstStyle/>
        <a:p>
          <a:endParaRPr lang="ru-RU"/>
        </a:p>
      </dgm:t>
    </dgm:pt>
    <dgm:pt modelId="{21550C84-02BD-F344-8DD5-009E726E74A4}">
      <dgm:prSet phldrT="[Текст]" custT="1"/>
      <dgm:spPr/>
      <dgm:t>
        <a:bodyPr/>
        <a:lstStyle/>
        <a:p>
          <a:r>
            <a:rPr lang="ru-RU" sz="1800" dirty="0" smtClean="0"/>
            <a:t>Отчисления из бюджетов МР в П, из бюджетов ГО с ВД во ВР </a:t>
          </a:r>
          <a:endParaRPr lang="ru-RU" sz="1800" dirty="0"/>
        </a:p>
      </dgm:t>
    </dgm:pt>
    <dgm:pt modelId="{01A03151-6858-D041-8937-C806984524CE}" type="parTrans" cxnId="{680F88D4-9B59-6D45-AF07-9885853EFDC4}">
      <dgm:prSet/>
      <dgm:spPr/>
      <dgm:t>
        <a:bodyPr/>
        <a:lstStyle/>
        <a:p>
          <a:endParaRPr lang="ru-RU"/>
        </a:p>
      </dgm:t>
    </dgm:pt>
    <dgm:pt modelId="{9D5EE3F4-9357-034E-88D9-5FC7918A562F}" type="sibTrans" cxnId="{680F88D4-9B59-6D45-AF07-9885853EFDC4}">
      <dgm:prSet/>
      <dgm:spPr/>
      <dgm:t>
        <a:bodyPr/>
        <a:lstStyle/>
        <a:p>
          <a:endParaRPr lang="ru-RU"/>
        </a:p>
      </dgm:t>
    </dgm:pt>
    <dgm:pt modelId="{5D2C59F0-747E-D642-B244-B2944CF09EEB}">
      <dgm:prSet phldrT="[Текст]"/>
      <dgm:spPr>
        <a:solidFill>
          <a:srgbClr val="DFF5FD"/>
        </a:solidFill>
        <a:ln>
          <a:solidFill>
            <a:srgbClr val="FFFFFF"/>
          </a:solidFill>
        </a:ln>
      </dgm:spPr>
      <dgm:t>
        <a:bodyPr/>
        <a:lstStyle/>
        <a:p>
          <a:endParaRPr lang="ru-RU" dirty="0"/>
        </a:p>
      </dgm:t>
    </dgm:pt>
    <dgm:pt modelId="{B49042DA-5E4A-2346-A6B8-D17DFD93B12B}" type="sibTrans" cxnId="{43041735-AEED-1F42-B0AC-C74432C4B4D0}">
      <dgm:prSet/>
      <dgm:spPr/>
      <dgm:t>
        <a:bodyPr/>
        <a:lstStyle/>
        <a:p>
          <a:endParaRPr lang="ru-RU"/>
        </a:p>
      </dgm:t>
    </dgm:pt>
    <dgm:pt modelId="{157525D2-D4E1-044D-A5CF-0E5DCCAAA7C6}" type="parTrans" cxnId="{43041735-AEED-1F42-B0AC-C74432C4B4D0}">
      <dgm:prSet/>
      <dgm:spPr/>
      <dgm:t>
        <a:bodyPr/>
        <a:lstStyle/>
        <a:p>
          <a:endParaRPr lang="ru-RU"/>
        </a:p>
      </dgm:t>
    </dgm:pt>
    <dgm:pt modelId="{8B6C5010-ABE5-EB40-BA49-D1DC4765DD71}" type="pres">
      <dgm:prSet presAssocID="{056CC558-FAFE-0248-B54B-06CA177AED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FAAF01-D356-B04D-BD29-95A483A633BE}" type="pres">
      <dgm:prSet presAssocID="{5D2C59F0-747E-D642-B244-B2944CF09EEB}" presName="linNode" presStyleCnt="0"/>
      <dgm:spPr/>
    </dgm:pt>
    <dgm:pt modelId="{6CF7734D-A8BE-A146-930D-4079DE72947C}" type="pres">
      <dgm:prSet presAssocID="{5D2C59F0-747E-D642-B244-B2944CF09EEB}" presName="parentText" presStyleLbl="node1" presStyleIdx="0" presStyleCnt="4" custFlipVert="0" custScaleY="31851" custLinFactNeighborX="91938" custLinFactNeighborY="-520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9020F-15DB-0C49-89E7-28B52325777A}" type="pres">
      <dgm:prSet presAssocID="{5D2C59F0-747E-D642-B244-B2944CF09EEB}" presName="descendantText" presStyleLbl="alignAccFollowNode1" presStyleIdx="0" presStyleCnt="3" custScaleX="93392" custScaleY="169724" custLinFactNeighborX="11728" custLinFactNeighborY="36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A5405-D4C9-6F4A-AB8E-BB679D6C380F}" type="pres">
      <dgm:prSet presAssocID="{B49042DA-5E4A-2346-A6B8-D17DFD93B12B}" presName="sp" presStyleCnt="0"/>
      <dgm:spPr/>
    </dgm:pt>
    <dgm:pt modelId="{41482F0C-6D6C-5747-93BF-F45607E25F07}" type="pres">
      <dgm:prSet presAssocID="{65F2EE92-7A7F-3A41-9CEA-BDD7BF203FF1}" presName="linNode" presStyleCnt="0"/>
      <dgm:spPr/>
    </dgm:pt>
    <dgm:pt modelId="{568B5FC2-D400-3343-BEB8-6CA0646AD0C7}" type="pres">
      <dgm:prSet presAssocID="{65F2EE92-7A7F-3A41-9CEA-BDD7BF203FF1}" presName="parentText" presStyleLbl="node1" presStyleIdx="1" presStyleCnt="4" custScaleX="112215" custScaleY="120971" custLinFactY="-10752" custLinFactNeighborX="-2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DACB4-19E4-904C-B361-3EDD4BAD3F73}" type="pres">
      <dgm:prSet presAssocID="{20FC2E6F-B6A7-2E47-81DB-7C2251171084}" presName="sp" presStyleCnt="0"/>
      <dgm:spPr/>
    </dgm:pt>
    <dgm:pt modelId="{B5C5718C-2CBA-4241-82F9-0CFB0E77434F}" type="pres">
      <dgm:prSet presAssocID="{DCA93D16-45E9-434B-B28E-5ED22A14C54D}" presName="linNode" presStyleCnt="0"/>
      <dgm:spPr/>
    </dgm:pt>
    <dgm:pt modelId="{4A7BDF45-A68F-B94D-922F-9A413A803BFB}" type="pres">
      <dgm:prSet presAssocID="{DCA93D16-45E9-434B-B28E-5ED22A14C54D}" presName="parentText" presStyleLbl="node1" presStyleIdx="2" presStyleCnt="4" custScaleX="113520" custScaleY="168927" custLinFactNeighborX="-12" custLinFactNeighborY="-495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9980B-B40F-1442-9382-15092AB22CDC}" type="pres">
      <dgm:prSet presAssocID="{DCA93D16-45E9-434B-B28E-5ED22A14C54D}" presName="descendantText" presStyleLbl="alignAccFollowNode1" presStyleIdx="1" presStyleCnt="3" custScaleY="195920" custLinFactNeighborX="120" custLinFactNeighborY="-66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67F874-DB1E-1243-A618-9022A38CBEB0}" type="pres">
      <dgm:prSet presAssocID="{53079B85-1273-6446-A272-1A2C9A84642D}" presName="sp" presStyleCnt="0"/>
      <dgm:spPr/>
    </dgm:pt>
    <dgm:pt modelId="{287D3D08-F303-AF48-8202-E340CAC3328B}" type="pres">
      <dgm:prSet presAssocID="{C2F05B72-72EF-4140-BAA8-D4A0D4C0913A}" presName="linNode" presStyleCnt="0"/>
      <dgm:spPr/>
    </dgm:pt>
    <dgm:pt modelId="{F4954199-97E3-9145-A551-EC5741EC0494}" type="pres">
      <dgm:prSet presAssocID="{C2F05B72-72EF-4140-BAA8-D4A0D4C0913A}" presName="parentText" presStyleLbl="node1" presStyleIdx="3" presStyleCnt="4" custScaleX="117553" custScaleY="1485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BCA3C-65BD-3440-B396-20EC4B3BD634}" type="pres">
      <dgm:prSet presAssocID="{C2F05B72-72EF-4140-BAA8-D4A0D4C0913A}" presName="descendantText" presStyleLbl="alignAccFollowNode1" presStyleIdx="2" presStyleCnt="3" custScaleY="200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65ED8B-5825-EB46-B436-A4E01E5D01BA}" type="presOf" srcId="{BF7FE744-A48E-6D4B-A409-7B5B59844404}" destId="{38EBCA3C-65BD-3440-B396-20EC4B3BD634}" srcOrd="0" destOrd="1" presId="urn:microsoft.com/office/officeart/2005/8/layout/vList5"/>
    <dgm:cxn modelId="{507F0C92-7106-3441-87EF-CA205A0E3DC6}" type="presOf" srcId="{A801F9A1-FF6B-8242-BE82-043560C515C5}" destId="{38EBCA3C-65BD-3440-B396-20EC4B3BD634}" srcOrd="0" destOrd="3" presId="urn:microsoft.com/office/officeart/2005/8/layout/vList5"/>
    <dgm:cxn modelId="{C9503CB5-7B4B-5B4B-BA03-8A5130A16941}" srcId="{056CC558-FAFE-0248-B54B-06CA177AEDC3}" destId="{65F2EE92-7A7F-3A41-9CEA-BDD7BF203FF1}" srcOrd="1" destOrd="0" parTransId="{7C12DCEE-5C92-5549-ACC5-D3452DE9D597}" sibTransId="{20FC2E6F-B6A7-2E47-81DB-7C2251171084}"/>
    <dgm:cxn modelId="{D62ED5EE-1FA4-734D-BD56-E25ECAA2DC1A}" type="presOf" srcId="{02B70045-3D4D-8645-8010-C10970FA311D}" destId="{38EBCA3C-65BD-3440-B396-20EC4B3BD634}" srcOrd="0" destOrd="0" presId="urn:microsoft.com/office/officeart/2005/8/layout/vList5"/>
    <dgm:cxn modelId="{0C577A2C-F141-2E4D-952C-79948EBE7EA2}" srcId="{5D2C59F0-747E-D642-B244-B2944CF09EEB}" destId="{F6875639-0A73-994B-8CD7-4D8EBDA74EE4}" srcOrd="1" destOrd="0" parTransId="{7675C61A-E861-CD48-B8B9-AE74A5AD8C31}" sibTransId="{C5B9B707-69D0-9541-BA3B-91E2582D5991}"/>
    <dgm:cxn modelId="{220D8CFF-5B1A-214F-BC44-7698100F372A}" type="presOf" srcId="{C2F05B72-72EF-4140-BAA8-D4A0D4C0913A}" destId="{F4954199-97E3-9145-A551-EC5741EC0494}" srcOrd="0" destOrd="0" presId="urn:microsoft.com/office/officeart/2005/8/layout/vList5"/>
    <dgm:cxn modelId="{680F88D4-9B59-6D45-AF07-9885853EFDC4}" srcId="{5D2C59F0-747E-D642-B244-B2944CF09EEB}" destId="{21550C84-02BD-F344-8DD5-009E726E74A4}" srcOrd="2" destOrd="0" parTransId="{01A03151-6858-D041-8937-C806984524CE}" sibTransId="{9D5EE3F4-9357-034E-88D9-5FC7918A562F}"/>
    <dgm:cxn modelId="{A74D8B6F-7B88-7D49-B047-9B2A0AFE99FB}" srcId="{DCA93D16-45E9-434B-B28E-5ED22A14C54D}" destId="{0D585587-0436-1E49-BE7A-810420E9ED72}" srcOrd="0" destOrd="0" parTransId="{24FE95A9-4061-494F-B197-C0D503903C26}" sibTransId="{EE17D7AD-8931-8642-BEC3-F07E8DF258C5}"/>
    <dgm:cxn modelId="{FA162632-52EA-3746-85E1-8AD430DAEBFE}" srcId="{DCA93D16-45E9-434B-B28E-5ED22A14C54D}" destId="{6332494A-58EB-EC4B-8A7D-5A59A48F62A5}" srcOrd="3" destOrd="0" parTransId="{32EB4642-6677-B641-8D2D-DD4045A9BB7A}" sibTransId="{5D35D30F-4B32-AC4F-B749-89AD80FF8095}"/>
    <dgm:cxn modelId="{19A813AF-137E-8F43-A48F-100B09FFA766}" type="presOf" srcId="{F6875639-0A73-994B-8CD7-4D8EBDA74EE4}" destId="{5369020F-15DB-0C49-89E7-28B52325777A}" srcOrd="0" destOrd="1" presId="urn:microsoft.com/office/officeart/2005/8/layout/vList5"/>
    <dgm:cxn modelId="{0C1ED25B-D950-214B-94AA-156A254ADC50}" srcId="{C2F05B72-72EF-4140-BAA8-D4A0D4C0913A}" destId="{A801F9A1-FF6B-8242-BE82-043560C515C5}" srcOrd="3" destOrd="0" parTransId="{A1EF4730-B7EA-0D4B-9F92-E86840370562}" sibTransId="{2E55337C-FB79-9942-BC5F-B98CF8EBE6CC}"/>
    <dgm:cxn modelId="{4A98BDA6-26CA-6749-BC87-F1E887EF3BE4}" srcId="{5D2C59F0-747E-D642-B244-B2944CF09EEB}" destId="{3D9B1950-3BE8-B346-A167-48271722E0BE}" srcOrd="0" destOrd="0" parTransId="{4D2AE3D9-95FD-C34B-A299-1DA540A7B613}" sibTransId="{58939D01-5BFE-0642-872B-93FB30270FFB}"/>
    <dgm:cxn modelId="{FFF7C29F-AD77-5549-8896-DE34B91768E9}" srcId="{C2F05B72-72EF-4140-BAA8-D4A0D4C0913A}" destId="{AFCE5FB3-825A-174C-845E-08B3E6031FEF}" srcOrd="2" destOrd="0" parTransId="{8C1E07D0-5B7F-9644-AA64-069906E37B30}" sibTransId="{83F22BFE-5961-DE4D-B298-8434218B391F}"/>
    <dgm:cxn modelId="{386259D1-9195-AB44-AA60-159DBDF275AE}" srcId="{056CC558-FAFE-0248-B54B-06CA177AEDC3}" destId="{C2F05B72-72EF-4140-BAA8-D4A0D4C0913A}" srcOrd="3" destOrd="0" parTransId="{F73D12F5-839C-1F40-AB20-B950462C222A}" sibTransId="{640E26BA-1DE0-594C-AE92-73A276330735}"/>
    <dgm:cxn modelId="{9765E340-66C4-6E41-B40C-50113FAE99DF}" srcId="{C2F05B72-72EF-4140-BAA8-D4A0D4C0913A}" destId="{BF7FE744-A48E-6D4B-A409-7B5B59844404}" srcOrd="1" destOrd="0" parTransId="{932DB078-7D0F-F94A-B54F-D64812B1E0CE}" sibTransId="{9F6CA31F-74BF-6A40-90B7-31B82258640B}"/>
    <dgm:cxn modelId="{622B6DDE-8BA4-BD47-810F-EA45DC7C4393}" type="presOf" srcId="{6332494A-58EB-EC4B-8A7D-5A59A48F62A5}" destId="{EB89980B-B40F-1442-9382-15092AB22CDC}" srcOrd="0" destOrd="3" presId="urn:microsoft.com/office/officeart/2005/8/layout/vList5"/>
    <dgm:cxn modelId="{2FA1895B-5F23-5948-AC97-7F151BBD6340}" type="presOf" srcId="{AFCE5FB3-825A-174C-845E-08B3E6031FEF}" destId="{38EBCA3C-65BD-3440-B396-20EC4B3BD634}" srcOrd="0" destOrd="2" presId="urn:microsoft.com/office/officeart/2005/8/layout/vList5"/>
    <dgm:cxn modelId="{DCA97820-8D14-2248-B562-92987C90683A}" srcId="{DCA93D16-45E9-434B-B28E-5ED22A14C54D}" destId="{2F4B5FE9-2AFA-764D-94D7-282B844C8C78}" srcOrd="2" destOrd="0" parTransId="{895F7516-7B78-9347-A91D-7CC503353A67}" sibTransId="{9119E80A-09DD-9A42-8BBB-8B04884EDF59}"/>
    <dgm:cxn modelId="{3D78B906-4118-1648-9A66-1832760151B1}" type="presOf" srcId="{3C5B6BC4-8486-9E4B-91F6-DB80C68752B7}" destId="{EB89980B-B40F-1442-9382-15092AB22CDC}" srcOrd="0" destOrd="1" presId="urn:microsoft.com/office/officeart/2005/8/layout/vList5"/>
    <dgm:cxn modelId="{43041735-AEED-1F42-B0AC-C74432C4B4D0}" srcId="{056CC558-FAFE-0248-B54B-06CA177AEDC3}" destId="{5D2C59F0-747E-D642-B244-B2944CF09EEB}" srcOrd="0" destOrd="0" parTransId="{157525D2-D4E1-044D-A5CF-0E5DCCAAA7C6}" sibTransId="{B49042DA-5E4A-2346-A6B8-D17DFD93B12B}"/>
    <dgm:cxn modelId="{BD6D51B3-0C61-2043-9489-E02F8486DA00}" type="presOf" srcId="{0D585587-0436-1E49-BE7A-810420E9ED72}" destId="{EB89980B-B40F-1442-9382-15092AB22CDC}" srcOrd="0" destOrd="0" presId="urn:microsoft.com/office/officeart/2005/8/layout/vList5"/>
    <dgm:cxn modelId="{ED17473E-6141-494F-9DA8-D22FE01F8A3B}" type="presOf" srcId="{3D9B1950-3BE8-B346-A167-48271722E0BE}" destId="{5369020F-15DB-0C49-89E7-28B52325777A}" srcOrd="0" destOrd="0" presId="urn:microsoft.com/office/officeart/2005/8/layout/vList5"/>
    <dgm:cxn modelId="{0731FDD2-1F15-BF4D-B2D0-10FBD3B475C3}" type="presOf" srcId="{5D2C59F0-747E-D642-B244-B2944CF09EEB}" destId="{6CF7734D-A8BE-A146-930D-4079DE72947C}" srcOrd="0" destOrd="0" presId="urn:microsoft.com/office/officeart/2005/8/layout/vList5"/>
    <dgm:cxn modelId="{008A8D4D-5299-C940-AFC1-D158703D6B09}" type="presOf" srcId="{056CC558-FAFE-0248-B54B-06CA177AEDC3}" destId="{8B6C5010-ABE5-EB40-BA49-D1DC4765DD71}" srcOrd="0" destOrd="0" presId="urn:microsoft.com/office/officeart/2005/8/layout/vList5"/>
    <dgm:cxn modelId="{09D6A225-3F12-0F42-9CB8-27BD0179E90E}" srcId="{056CC558-FAFE-0248-B54B-06CA177AEDC3}" destId="{DCA93D16-45E9-434B-B28E-5ED22A14C54D}" srcOrd="2" destOrd="0" parTransId="{06173379-9F80-EE42-B158-5A78F0219413}" sibTransId="{53079B85-1273-6446-A272-1A2C9A84642D}"/>
    <dgm:cxn modelId="{4A04A5AA-538B-2F42-8BB2-4CCBD6EB48E9}" srcId="{DCA93D16-45E9-434B-B28E-5ED22A14C54D}" destId="{3C5B6BC4-8486-9E4B-91F6-DB80C68752B7}" srcOrd="1" destOrd="0" parTransId="{828D8A49-926E-F242-9954-94A3601D63FB}" sibTransId="{0B2808A2-40EF-A941-B673-67D6B78D2057}"/>
    <dgm:cxn modelId="{51E01AC4-C622-8542-A83E-A2C18A26D008}" type="presOf" srcId="{21550C84-02BD-F344-8DD5-009E726E74A4}" destId="{5369020F-15DB-0C49-89E7-28B52325777A}" srcOrd="0" destOrd="2" presId="urn:microsoft.com/office/officeart/2005/8/layout/vList5"/>
    <dgm:cxn modelId="{182F7D23-467C-3B40-94C2-F5894AE9E039}" srcId="{DCA93D16-45E9-434B-B28E-5ED22A14C54D}" destId="{37E575B4-7E7C-D04F-8807-FBF7076A25B5}" srcOrd="4" destOrd="0" parTransId="{9C31149E-998D-9B4B-94D3-9D574D70DC9D}" sibTransId="{E9777BA4-14F2-B946-BA51-CE8C5A699997}"/>
    <dgm:cxn modelId="{3D27BE34-4298-8C4C-8126-4CD1C36BCF5A}" type="presOf" srcId="{DCA93D16-45E9-434B-B28E-5ED22A14C54D}" destId="{4A7BDF45-A68F-B94D-922F-9A413A803BFB}" srcOrd="0" destOrd="0" presId="urn:microsoft.com/office/officeart/2005/8/layout/vList5"/>
    <dgm:cxn modelId="{460491B6-DB3B-F241-8C6F-D154EB4298DE}" type="presOf" srcId="{65F2EE92-7A7F-3A41-9CEA-BDD7BF203FF1}" destId="{568B5FC2-D400-3343-BEB8-6CA0646AD0C7}" srcOrd="0" destOrd="0" presId="urn:microsoft.com/office/officeart/2005/8/layout/vList5"/>
    <dgm:cxn modelId="{6A1621A0-A253-2044-8B48-27B18937FE0B}" type="presOf" srcId="{2F4B5FE9-2AFA-764D-94D7-282B844C8C78}" destId="{EB89980B-B40F-1442-9382-15092AB22CDC}" srcOrd="0" destOrd="2" presId="urn:microsoft.com/office/officeart/2005/8/layout/vList5"/>
    <dgm:cxn modelId="{33900F14-A9EC-584E-ABCC-487E56ACEA53}" type="presOf" srcId="{37E575B4-7E7C-D04F-8807-FBF7076A25B5}" destId="{EB89980B-B40F-1442-9382-15092AB22CDC}" srcOrd="0" destOrd="4" presId="urn:microsoft.com/office/officeart/2005/8/layout/vList5"/>
    <dgm:cxn modelId="{00FD8C10-F605-EB49-8556-5CDD39DB610A}" srcId="{C2F05B72-72EF-4140-BAA8-D4A0D4C0913A}" destId="{02B70045-3D4D-8645-8010-C10970FA311D}" srcOrd="0" destOrd="0" parTransId="{58810B92-4737-FB49-9DE5-97F2A55B7D9A}" sibTransId="{2E6762B5-F7F9-7C42-853A-AF1114C107CC}"/>
    <dgm:cxn modelId="{1335B773-1612-0C45-9CA2-867C156CC004}" type="presParOf" srcId="{8B6C5010-ABE5-EB40-BA49-D1DC4765DD71}" destId="{BFFAAF01-D356-B04D-BD29-95A483A633BE}" srcOrd="0" destOrd="0" presId="urn:microsoft.com/office/officeart/2005/8/layout/vList5"/>
    <dgm:cxn modelId="{CDEABD6C-6C55-0C4E-95A2-362B410309CD}" type="presParOf" srcId="{BFFAAF01-D356-B04D-BD29-95A483A633BE}" destId="{6CF7734D-A8BE-A146-930D-4079DE72947C}" srcOrd="0" destOrd="0" presId="urn:microsoft.com/office/officeart/2005/8/layout/vList5"/>
    <dgm:cxn modelId="{1E31426A-EB27-274D-A551-01526D838022}" type="presParOf" srcId="{BFFAAF01-D356-B04D-BD29-95A483A633BE}" destId="{5369020F-15DB-0C49-89E7-28B52325777A}" srcOrd="1" destOrd="0" presId="urn:microsoft.com/office/officeart/2005/8/layout/vList5"/>
    <dgm:cxn modelId="{086581E8-3025-0842-9971-ABEE67C07CBC}" type="presParOf" srcId="{8B6C5010-ABE5-EB40-BA49-D1DC4765DD71}" destId="{CF5A5405-D4C9-6F4A-AB8E-BB679D6C380F}" srcOrd="1" destOrd="0" presId="urn:microsoft.com/office/officeart/2005/8/layout/vList5"/>
    <dgm:cxn modelId="{161DB82F-B261-F447-AC52-2F1F2C7E8740}" type="presParOf" srcId="{8B6C5010-ABE5-EB40-BA49-D1DC4765DD71}" destId="{41482F0C-6D6C-5747-93BF-F45607E25F07}" srcOrd="2" destOrd="0" presId="urn:microsoft.com/office/officeart/2005/8/layout/vList5"/>
    <dgm:cxn modelId="{28D51D32-4E14-8148-A847-F735241BA397}" type="presParOf" srcId="{41482F0C-6D6C-5747-93BF-F45607E25F07}" destId="{568B5FC2-D400-3343-BEB8-6CA0646AD0C7}" srcOrd="0" destOrd="0" presId="urn:microsoft.com/office/officeart/2005/8/layout/vList5"/>
    <dgm:cxn modelId="{2FFB4000-D888-3F42-8053-CE9A9DD6FF5F}" type="presParOf" srcId="{8B6C5010-ABE5-EB40-BA49-D1DC4765DD71}" destId="{D9ADACB4-19E4-904C-B361-3EDD4BAD3F73}" srcOrd="3" destOrd="0" presId="urn:microsoft.com/office/officeart/2005/8/layout/vList5"/>
    <dgm:cxn modelId="{A6882537-CC47-9646-AA4E-162D2ECF3D0B}" type="presParOf" srcId="{8B6C5010-ABE5-EB40-BA49-D1DC4765DD71}" destId="{B5C5718C-2CBA-4241-82F9-0CFB0E77434F}" srcOrd="4" destOrd="0" presId="urn:microsoft.com/office/officeart/2005/8/layout/vList5"/>
    <dgm:cxn modelId="{D8A153D5-FDFF-8545-9616-F1D87C9CA491}" type="presParOf" srcId="{B5C5718C-2CBA-4241-82F9-0CFB0E77434F}" destId="{4A7BDF45-A68F-B94D-922F-9A413A803BFB}" srcOrd="0" destOrd="0" presId="urn:microsoft.com/office/officeart/2005/8/layout/vList5"/>
    <dgm:cxn modelId="{B284A8B3-F32D-8A43-801E-EF513A62DFE6}" type="presParOf" srcId="{B5C5718C-2CBA-4241-82F9-0CFB0E77434F}" destId="{EB89980B-B40F-1442-9382-15092AB22CDC}" srcOrd="1" destOrd="0" presId="urn:microsoft.com/office/officeart/2005/8/layout/vList5"/>
    <dgm:cxn modelId="{51FE4D4D-274B-2448-98F9-F792D3F242F3}" type="presParOf" srcId="{8B6C5010-ABE5-EB40-BA49-D1DC4765DD71}" destId="{5D67F874-DB1E-1243-A618-9022A38CBEB0}" srcOrd="5" destOrd="0" presId="urn:microsoft.com/office/officeart/2005/8/layout/vList5"/>
    <dgm:cxn modelId="{9179FA14-E466-2047-83FB-DC21DE265661}" type="presParOf" srcId="{8B6C5010-ABE5-EB40-BA49-D1DC4765DD71}" destId="{287D3D08-F303-AF48-8202-E340CAC3328B}" srcOrd="6" destOrd="0" presId="urn:microsoft.com/office/officeart/2005/8/layout/vList5"/>
    <dgm:cxn modelId="{2E44AD20-F4A2-904F-AB5E-2BA1DB4BE240}" type="presParOf" srcId="{287D3D08-F303-AF48-8202-E340CAC3328B}" destId="{F4954199-97E3-9145-A551-EC5741EC0494}" srcOrd="0" destOrd="0" presId="urn:microsoft.com/office/officeart/2005/8/layout/vList5"/>
    <dgm:cxn modelId="{F922A33A-36AC-0E48-8FE0-C5329B92027D}" type="presParOf" srcId="{287D3D08-F303-AF48-8202-E340CAC3328B}" destId="{38EBCA3C-65BD-3440-B396-20EC4B3BD63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88FD2FE-50A8-FE4B-8212-77FE664137D4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992465-994F-9845-8563-C55665C384CD}">
      <dgm:prSet phldrT="[Текст]"/>
      <dgm:spPr/>
      <dgm:t>
        <a:bodyPr/>
        <a:lstStyle/>
        <a:p>
          <a:r>
            <a:rPr lang="ru-RU" dirty="0" smtClean="0"/>
            <a:t>Доходы от имущества в </a:t>
          </a:r>
          <a:r>
            <a:rPr lang="ru-RU" dirty="0" err="1" smtClean="0"/>
            <a:t>мун</a:t>
          </a:r>
          <a:r>
            <a:rPr lang="ru-RU" dirty="0" smtClean="0"/>
            <a:t>. собственности</a:t>
          </a:r>
          <a:endParaRPr lang="ru-RU" dirty="0"/>
        </a:p>
      </dgm:t>
    </dgm:pt>
    <dgm:pt modelId="{9A7B54F3-8072-BB4F-AEAF-BB9554C2749E}" type="parTrans" cxnId="{FE8EAD9D-1595-CA4C-AFEE-8F415566E0AD}">
      <dgm:prSet/>
      <dgm:spPr/>
      <dgm:t>
        <a:bodyPr/>
        <a:lstStyle/>
        <a:p>
          <a:endParaRPr lang="ru-RU"/>
        </a:p>
      </dgm:t>
    </dgm:pt>
    <dgm:pt modelId="{A286573D-E331-7546-A4C0-0C29338DAD69}" type="sibTrans" cxnId="{FE8EAD9D-1595-CA4C-AFEE-8F415566E0AD}">
      <dgm:prSet/>
      <dgm:spPr/>
      <dgm:t>
        <a:bodyPr/>
        <a:lstStyle/>
        <a:p>
          <a:endParaRPr lang="ru-RU"/>
        </a:p>
      </dgm:t>
    </dgm:pt>
    <dgm:pt modelId="{31572D77-50B2-F144-9862-D6A062B627C2}">
      <dgm:prSet phldrT="[Текст]"/>
      <dgm:spPr/>
      <dgm:t>
        <a:bodyPr/>
        <a:lstStyle/>
        <a:p>
          <a:r>
            <a:rPr lang="ru-RU" dirty="0" smtClean="0"/>
            <a:t>Аренда </a:t>
          </a:r>
          <a:endParaRPr lang="ru-RU" dirty="0"/>
        </a:p>
      </dgm:t>
    </dgm:pt>
    <dgm:pt modelId="{3D4FCEB4-DC40-F048-BAE1-755995590A53}" type="parTrans" cxnId="{C1E7077F-5791-CB43-80C5-45D19885A8D1}">
      <dgm:prSet/>
      <dgm:spPr/>
      <dgm:t>
        <a:bodyPr/>
        <a:lstStyle/>
        <a:p>
          <a:endParaRPr lang="ru-RU"/>
        </a:p>
      </dgm:t>
    </dgm:pt>
    <dgm:pt modelId="{42B4A8F1-8640-A540-901A-3E91C76ABA19}" type="sibTrans" cxnId="{C1E7077F-5791-CB43-80C5-45D19885A8D1}">
      <dgm:prSet/>
      <dgm:spPr/>
      <dgm:t>
        <a:bodyPr/>
        <a:lstStyle/>
        <a:p>
          <a:endParaRPr lang="ru-RU"/>
        </a:p>
      </dgm:t>
    </dgm:pt>
    <dgm:pt modelId="{C7A9999B-2778-5444-9B47-7CE2CF88CE32}">
      <dgm:prSet phldrT="[Текст]"/>
      <dgm:spPr/>
      <dgm:t>
        <a:bodyPr/>
        <a:lstStyle/>
        <a:p>
          <a:r>
            <a:rPr lang="ru-RU" dirty="0" smtClean="0"/>
            <a:t>Платные услуги </a:t>
          </a:r>
          <a:r>
            <a:rPr lang="ru-RU" dirty="0" err="1" smtClean="0"/>
            <a:t>мун</a:t>
          </a:r>
          <a:r>
            <a:rPr lang="ru-RU" dirty="0" smtClean="0"/>
            <a:t>. учреждений</a:t>
          </a:r>
          <a:endParaRPr lang="ru-RU" dirty="0"/>
        </a:p>
      </dgm:t>
    </dgm:pt>
    <dgm:pt modelId="{40F47BFE-713E-5544-8470-6B79A8F1D517}" type="parTrans" cxnId="{A590381E-8D96-1D49-921F-D6D4E7B07F31}">
      <dgm:prSet/>
      <dgm:spPr/>
      <dgm:t>
        <a:bodyPr/>
        <a:lstStyle/>
        <a:p>
          <a:endParaRPr lang="ru-RU"/>
        </a:p>
      </dgm:t>
    </dgm:pt>
    <dgm:pt modelId="{6FCA0125-3629-C549-A7A4-E64C6E9EE5EA}" type="sibTrans" cxnId="{A590381E-8D96-1D49-921F-D6D4E7B07F31}">
      <dgm:prSet/>
      <dgm:spPr/>
      <dgm:t>
        <a:bodyPr/>
        <a:lstStyle/>
        <a:p>
          <a:endParaRPr lang="ru-RU"/>
        </a:p>
      </dgm:t>
    </dgm:pt>
    <dgm:pt modelId="{B431BB8D-14FC-6B44-B8FE-41AD4BD1DC3B}">
      <dgm:prSet phldrT="[Текст]"/>
      <dgm:spPr/>
      <dgm:t>
        <a:bodyPr/>
        <a:lstStyle/>
        <a:p>
          <a:r>
            <a:rPr lang="ru-RU" dirty="0" smtClean="0"/>
            <a:t> Перечисления из бюджетов других уровней</a:t>
          </a:r>
          <a:endParaRPr lang="ru-RU" dirty="0"/>
        </a:p>
      </dgm:t>
    </dgm:pt>
    <dgm:pt modelId="{F147C49B-69CD-6D40-A51D-9E89940AB4CD}" type="parTrans" cxnId="{A9CED395-ED90-8842-B1A0-F7C6C44D2EB1}">
      <dgm:prSet/>
      <dgm:spPr/>
      <dgm:t>
        <a:bodyPr/>
        <a:lstStyle/>
        <a:p>
          <a:endParaRPr lang="ru-RU"/>
        </a:p>
      </dgm:t>
    </dgm:pt>
    <dgm:pt modelId="{64404858-2DAC-6644-AEB7-4BCA9BB978FA}" type="sibTrans" cxnId="{A9CED395-ED90-8842-B1A0-F7C6C44D2EB1}">
      <dgm:prSet/>
      <dgm:spPr/>
      <dgm:t>
        <a:bodyPr/>
        <a:lstStyle/>
        <a:p>
          <a:endParaRPr lang="ru-RU"/>
        </a:p>
      </dgm:t>
    </dgm:pt>
    <dgm:pt modelId="{0C049149-59C1-AA4A-82D2-333E9EC059DF}">
      <dgm:prSet phldrT="[Текст]"/>
      <dgm:spPr/>
      <dgm:t>
        <a:bodyPr/>
        <a:lstStyle/>
        <a:p>
          <a:r>
            <a:rPr lang="ru-RU" dirty="0" smtClean="0"/>
            <a:t>Дотации</a:t>
          </a:r>
          <a:endParaRPr lang="ru-RU" dirty="0"/>
        </a:p>
      </dgm:t>
    </dgm:pt>
    <dgm:pt modelId="{5980FBFA-8167-344B-BF6E-3A4AF0563CDC}" type="parTrans" cxnId="{FA66BA06-5675-E441-B4A0-7082A0840C89}">
      <dgm:prSet/>
      <dgm:spPr/>
      <dgm:t>
        <a:bodyPr/>
        <a:lstStyle/>
        <a:p>
          <a:endParaRPr lang="ru-RU"/>
        </a:p>
      </dgm:t>
    </dgm:pt>
    <dgm:pt modelId="{1A5F38D5-DD24-3146-B364-7D196FD1B2CA}" type="sibTrans" cxnId="{FA66BA06-5675-E441-B4A0-7082A0840C89}">
      <dgm:prSet/>
      <dgm:spPr/>
      <dgm:t>
        <a:bodyPr/>
        <a:lstStyle/>
        <a:p>
          <a:endParaRPr lang="ru-RU"/>
        </a:p>
      </dgm:t>
    </dgm:pt>
    <dgm:pt modelId="{CEB27FC3-B33B-CB4E-8D2F-5D2FF494892D}">
      <dgm:prSet phldrT="[Текст]"/>
      <dgm:spPr/>
      <dgm:t>
        <a:bodyPr/>
        <a:lstStyle/>
        <a:p>
          <a:r>
            <a:rPr lang="ru-RU" dirty="0" smtClean="0"/>
            <a:t>Субвенции</a:t>
          </a:r>
          <a:endParaRPr lang="ru-RU" dirty="0"/>
        </a:p>
      </dgm:t>
    </dgm:pt>
    <dgm:pt modelId="{08B5219F-4213-5A4A-BAD6-7A0E750599F2}" type="parTrans" cxnId="{7DC45C92-A5C3-2547-BA45-9DD10BEED1A5}">
      <dgm:prSet/>
      <dgm:spPr/>
      <dgm:t>
        <a:bodyPr/>
        <a:lstStyle/>
        <a:p>
          <a:endParaRPr lang="ru-RU"/>
        </a:p>
      </dgm:t>
    </dgm:pt>
    <dgm:pt modelId="{E78DC207-352D-914F-BC9B-FD0607093042}" type="sibTrans" cxnId="{7DC45C92-A5C3-2547-BA45-9DD10BEED1A5}">
      <dgm:prSet/>
      <dgm:spPr/>
      <dgm:t>
        <a:bodyPr/>
        <a:lstStyle/>
        <a:p>
          <a:endParaRPr lang="ru-RU"/>
        </a:p>
      </dgm:t>
    </dgm:pt>
    <dgm:pt modelId="{B043461E-91D2-B04F-82B5-83AEB9C51BFE}">
      <dgm:prSet phldrT="[Текст]"/>
      <dgm:spPr/>
      <dgm:t>
        <a:bodyPr/>
        <a:lstStyle/>
        <a:p>
          <a:r>
            <a:rPr lang="ru-RU" dirty="0" smtClean="0"/>
            <a:t>Иные собственные доходы</a:t>
          </a:r>
          <a:endParaRPr lang="ru-RU" dirty="0"/>
        </a:p>
      </dgm:t>
    </dgm:pt>
    <dgm:pt modelId="{0CCECAFC-4375-2747-BA9A-2D18F54F9507}" type="parTrans" cxnId="{2D29CE8A-A465-844E-932E-C34B29CF6E54}">
      <dgm:prSet/>
      <dgm:spPr/>
      <dgm:t>
        <a:bodyPr/>
        <a:lstStyle/>
        <a:p>
          <a:endParaRPr lang="ru-RU"/>
        </a:p>
      </dgm:t>
    </dgm:pt>
    <dgm:pt modelId="{5CC0BB10-7473-144C-854D-AC701DE5F9BA}" type="sibTrans" cxnId="{2D29CE8A-A465-844E-932E-C34B29CF6E54}">
      <dgm:prSet/>
      <dgm:spPr/>
      <dgm:t>
        <a:bodyPr/>
        <a:lstStyle/>
        <a:p>
          <a:endParaRPr lang="ru-RU"/>
        </a:p>
      </dgm:t>
    </dgm:pt>
    <dgm:pt modelId="{83097F66-7264-AF4E-9A7E-4E45A69AEEAF}">
      <dgm:prSet phldrT="[Текст]"/>
      <dgm:spPr/>
      <dgm:t>
        <a:bodyPr/>
        <a:lstStyle/>
        <a:p>
          <a:r>
            <a:rPr lang="ru-RU" dirty="0" smtClean="0"/>
            <a:t>Штрафы</a:t>
          </a:r>
          <a:endParaRPr lang="ru-RU" dirty="0"/>
        </a:p>
      </dgm:t>
    </dgm:pt>
    <dgm:pt modelId="{AA706307-9F04-8749-9871-7957E162423C}" type="parTrans" cxnId="{795FA797-0C9C-764C-8657-8972DA9168C7}">
      <dgm:prSet/>
      <dgm:spPr/>
      <dgm:t>
        <a:bodyPr/>
        <a:lstStyle/>
        <a:p>
          <a:endParaRPr lang="ru-RU"/>
        </a:p>
      </dgm:t>
    </dgm:pt>
    <dgm:pt modelId="{1B11CC84-4C60-7942-B247-AB6B720F2035}" type="sibTrans" cxnId="{795FA797-0C9C-764C-8657-8972DA9168C7}">
      <dgm:prSet/>
      <dgm:spPr/>
      <dgm:t>
        <a:bodyPr/>
        <a:lstStyle/>
        <a:p>
          <a:endParaRPr lang="ru-RU"/>
        </a:p>
      </dgm:t>
    </dgm:pt>
    <dgm:pt modelId="{05D99CBC-3964-D648-8ED0-0267DDC61780}">
      <dgm:prSet phldrT="[Текст]"/>
      <dgm:spPr/>
      <dgm:t>
        <a:bodyPr/>
        <a:lstStyle/>
        <a:p>
          <a:r>
            <a:rPr lang="ru-RU" dirty="0" smtClean="0"/>
            <a:t>Добровольные пожертвования</a:t>
          </a:r>
          <a:endParaRPr lang="ru-RU" dirty="0"/>
        </a:p>
      </dgm:t>
    </dgm:pt>
    <dgm:pt modelId="{DBA5344C-96AC-0B4E-85B9-1232B42FCD31}" type="parTrans" cxnId="{5235A207-4E89-D74E-9484-20293834BC2A}">
      <dgm:prSet/>
      <dgm:spPr/>
      <dgm:t>
        <a:bodyPr/>
        <a:lstStyle/>
        <a:p>
          <a:endParaRPr lang="ru-RU"/>
        </a:p>
      </dgm:t>
    </dgm:pt>
    <dgm:pt modelId="{D11D5E9B-5216-604A-82AF-C4433F0EA406}" type="sibTrans" cxnId="{5235A207-4E89-D74E-9484-20293834BC2A}">
      <dgm:prSet/>
      <dgm:spPr/>
      <dgm:t>
        <a:bodyPr/>
        <a:lstStyle/>
        <a:p>
          <a:endParaRPr lang="ru-RU"/>
        </a:p>
      </dgm:t>
    </dgm:pt>
    <dgm:pt modelId="{62A2629E-7F73-5F42-87E0-6040D23C362C}">
      <dgm:prSet phldrT="[Текст]"/>
      <dgm:spPr/>
      <dgm:t>
        <a:bodyPr/>
        <a:lstStyle/>
        <a:p>
          <a:r>
            <a:rPr lang="ru-RU" dirty="0" smtClean="0"/>
            <a:t>Продажа</a:t>
          </a:r>
          <a:endParaRPr lang="ru-RU" dirty="0"/>
        </a:p>
      </dgm:t>
    </dgm:pt>
    <dgm:pt modelId="{20847183-B9E3-4F47-B3B1-DC1305D6332F}" type="parTrans" cxnId="{B99E41F8-35DF-4848-81CC-4A432B676806}">
      <dgm:prSet/>
      <dgm:spPr/>
      <dgm:t>
        <a:bodyPr/>
        <a:lstStyle/>
        <a:p>
          <a:endParaRPr lang="ru-RU"/>
        </a:p>
      </dgm:t>
    </dgm:pt>
    <dgm:pt modelId="{F44D16B6-6459-784D-BB86-54A94D0D96C2}" type="sibTrans" cxnId="{B99E41F8-35DF-4848-81CC-4A432B676806}">
      <dgm:prSet/>
      <dgm:spPr/>
      <dgm:t>
        <a:bodyPr/>
        <a:lstStyle/>
        <a:p>
          <a:endParaRPr lang="ru-RU"/>
        </a:p>
      </dgm:t>
    </dgm:pt>
    <dgm:pt modelId="{32E349B4-9C12-8F4E-B03C-D3A4C593E9D4}">
      <dgm:prSet phldrT="[Текст]"/>
      <dgm:spPr/>
      <dgm:t>
        <a:bodyPr/>
        <a:lstStyle/>
        <a:p>
          <a:endParaRPr lang="ru-RU" dirty="0"/>
        </a:p>
      </dgm:t>
    </dgm:pt>
    <dgm:pt modelId="{015C25BD-41A4-AD4B-A6C5-BB8811AE4361}" type="parTrans" cxnId="{64DB889C-F230-5F43-BF40-020D546CB025}">
      <dgm:prSet/>
      <dgm:spPr/>
      <dgm:t>
        <a:bodyPr/>
        <a:lstStyle/>
        <a:p>
          <a:endParaRPr lang="ru-RU"/>
        </a:p>
      </dgm:t>
    </dgm:pt>
    <dgm:pt modelId="{1181CA2A-09BF-FC4E-896B-306396109F5E}" type="sibTrans" cxnId="{64DB889C-F230-5F43-BF40-020D546CB025}">
      <dgm:prSet/>
      <dgm:spPr/>
      <dgm:t>
        <a:bodyPr/>
        <a:lstStyle/>
        <a:p>
          <a:endParaRPr lang="ru-RU"/>
        </a:p>
      </dgm:t>
    </dgm:pt>
    <dgm:pt modelId="{72EF2EB5-E5B6-1045-A724-33A8E659B4F7}">
      <dgm:prSet phldrT="[Текст]"/>
      <dgm:spPr/>
      <dgm:t>
        <a:bodyPr/>
        <a:lstStyle/>
        <a:p>
          <a:r>
            <a:rPr lang="ru-RU" dirty="0" smtClean="0"/>
            <a:t>Прибыль унитарных предприятий</a:t>
          </a:r>
          <a:endParaRPr lang="ru-RU" dirty="0"/>
        </a:p>
      </dgm:t>
    </dgm:pt>
    <dgm:pt modelId="{DF147B38-BFAB-5945-8F03-BE2DE8AC21CB}" type="parTrans" cxnId="{D9023CB7-0283-6B4F-B512-4B770CBDD62E}">
      <dgm:prSet/>
      <dgm:spPr/>
      <dgm:t>
        <a:bodyPr/>
        <a:lstStyle/>
        <a:p>
          <a:endParaRPr lang="ru-RU"/>
        </a:p>
      </dgm:t>
    </dgm:pt>
    <dgm:pt modelId="{0801E002-3119-3C40-B838-C7A3B598936A}" type="sibTrans" cxnId="{D9023CB7-0283-6B4F-B512-4B770CBDD62E}">
      <dgm:prSet/>
      <dgm:spPr/>
      <dgm:t>
        <a:bodyPr/>
        <a:lstStyle/>
        <a:p>
          <a:endParaRPr lang="ru-RU"/>
        </a:p>
      </dgm:t>
    </dgm:pt>
    <dgm:pt modelId="{022215CA-F794-2240-896A-5B1F7CADCDEF}">
      <dgm:prSet phldrT="[Текст]"/>
      <dgm:spPr/>
      <dgm:t>
        <a:bodyPr/>
        <a:lstStyle/>
        <a:p>
          <a:r>
            <a:rPr lang="ru-RU" dirty="0" smtClean="0"/>
            <a:t>Субсидии</a:t>
          </a:r>
          <a:endParaRPr lang="ru-RU" dirty="0"/>
        </a:p>
      </dgm:t>
    </dgm:pt>
    <dgm:pt modelId="{372AD674-A309-4843-B5B5-3C2365F6914B}" type="parTrans" cxnId="{33FA3CEA-C2F5-E848-B96C-AC41413A6D35}">
      <dgm:prSet/>
      <dgm:spPr/>
      <dgm:t>
        <a:bodyPr/>
        <a:lstStyle/>
        <a:p>
          <a:endParaRPr lang="ru-RU"/>
        </a:p>
      </dgm:t>
    </dgm:pt>
    <dgm:pt modelId="{145A87DD-E029-AB44-9826-2D09F80CEC90}" type="sibTrans" cxnId="{33FA3CEA-C2F5-E848-B96C-AC41413A6D35}">
      <dgm:prSet/>
      <dgm:spPr/>
      <dgm:t>
        <a:bodyPr/>
        <a:lstStyle/>
        <a:p>
          <a:endParaRPr lang="ru-RU"/>
        </a:p>
      </dgm:t>
    </dgm:pt>
    <dgm:pt modelId="{06273465-4E3C-434F-A089-7C4E3098E1A1}">
      <dgm:prSet phldrT="[Текст]"/>
      <dgm:spPr/>
      <dgm:t>
        <a:bodyPr/>
        <a:lstStyle/>
        <a:p>
          <a:r>
            <a:rPr lang="ru-RU" dirty="0" smtClean="0"/>
            <a:t>Бюджетные ссуды</a:t>
          </a:r>
          <a:endParaRPr lang="ru-RU" dirty="0"/>
        </a:p>
      </dgm:t>
    </dgm:pt>
    <dgm:pt modelId="{40144016-73B7-134D-80FC-13FBE4BB7F90}" type="parTrans" cxnId="{D69D6663-3748-3046-B8EA-7175E95149D3}">
      <dgm:prSet/>
      <dgm:spPr/>
      <dgm:t>
        <a:bodyPr/>
        <a:lstStyle/>
        <a:p>
          <a:endParaRPr lang="ru-RU"/>
        </a:p>
      </dgm:t>
    </dgm:pt>
    <dgm:pt modelId="{42F4465A-888E-4E46-86E9-CE16D89B404B}" type="sibTrans" cxnId="{D69D6663-3748-3046-B8EA-7175E95149D3}">
      <dgm:prSet/>
      <dgm:spPr/>
      <dgm:t>
        <a:bodyPr/>
        <a:lstStyle/>
        <a:p>
          <a:endParaRPr lang="ru-RU"/>
        </a:p>
      </dgm:t>
    </dgm:pt>
    <dgm:pt modelId="{7B7D988B-F022-DC46-B828-85A43B6CA09D}">
      <dgm:prSet phldrT="[Текст]"/>
      <dgm:spPr/>
      <dgm:t>
        <a:bodyPr/>
        <a:lstStyle/>
        <a:p>
          <a:r>
            <a:rPr lang="ru-RU" dirty="0" smtClean="0"/>
            <a:t>Займы</a:t>
          </a:r>
          <a:endParaRPr lang="ru-RU" dirty="0"/>
        </a:p>
      </dgm:t>
    </dgm:pt>
    <dgm:pt modelId="{91539D48-FBE2-704C-829F-0783757F9D0F}" type="parTrans" cxnId="{B52F7CBF-A13D-5B4D-B773-39DEDE7D113A}">
      <dgm:prSet/>
      <dgm:spPr/>
      <dgm:t>
        <a:bodyPr/>
        <a:lstStyle/>
        <a:p>
          <a:endParaRPr lang="ru-RU"/>
        </a:p>
      </dgm:t>
    </dgm:pt>
    <dgm:pt modelId="{D4418E3A-64BA-A84D-B2B1-0428719129D2}" type="sibTrans" cxnId="{B52F7CBF-A13D-5B4D-B773-39DEDE7D113A}">
      <dgm:prSet/>
      <dgm:spPr/>
      <dgm:t>
        <a:bodyPr/>
        <a:lstStyle/>
        <a:p>
          <a:endParaRPr lang="ru-RU"/>
        </a:p>
      </dgm:t>
    </dgm:pt>
    <dgm:pt modelId="{F203186E-F4E0-D040-B657-17A0591FFEBB}" type="pres">
      <dgm:prSet presAssocID="{B88FD2FE-50A8-FE4B-8212-77FE664137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27F27A-9934-C24E-A807-2C69357EFAF2}" type="pres">
      <dgm:prSet presAssocID="{8E992465-994F-9845-8563-C55665C384CD}" presName="composite" presStyleCnt="0"/>
      <dgm:spPr/>
    </dgm:pt>
    <dgm:pt modelId="{2197E219-951C-4140-B01D-23F617ABB175}" type="pres">
      <dgm:prSet presAssocID="{8E992465-994F-9845-8563-C55665C384CD}" presName="parTx" presStyleLbl="alignNode1" presStyleIdx="0" presStyleCnt="3" custScaleY="129431" custLinFactNeighborX="-103" custLinFactNeighborY="-431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05DA4-BDE5-C44A-8FED-322AD5328CC0}" type="pres">
      <dgm:prSet presAssocID="{8E992465-994F-9845-8563-C55665C384CD}" presName="desTx" presStyleLbl="alignAccFollowNode1" presStyleIdx="0" presStyleCnt="3" custScaleY="93153" custLinFactNeighborX="-103" custLinFactNeighborY="-4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AE25C-9C76-4648-A09B-CD5FCE96DD1D}" type="pres">
      <dgm:prSet presAssocID="{A286573D-E331-7546-A4C0-0C29338DAD69}" presName="space" presStyleCnt="0"/>
      <dgm:spPr/>
    </dgm:pt>
    <dgm:pt modelId="{EA3C82F9-6165-F244-BC84-EC18AAD436FB}" type="pres">
      <dgm:prSet presAssocID="{B431BB8D-14FC-6B44-B8FE-41AD4BD1DC3B}" presName="composite" presStyleCnt="0"/>
      <dgm:spPr/>
    </dgm:pt>
    <dgm:pt modelId="{B3ED32CC-2935-5341-923F-7045BCD7DA5C}" type="pres">
      <dgm:prSet presAssocID="{B431BB8D-14FC-6B44-B8FE-41AD4BD1DC3B}" presName="parTx" presStyleLbl="alignNode1" presStyleIdx="1" presStyleCnt="3" custScaleY="129431" custLinFactNeighborX="201" custLinFactNeighborY="-39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883AB-6D09-3042-8AAF-18CFD304E3BD}" type="pres">
      <dgm:prSet presAssocID="{B431BB8D-14FC-6B44-B8FE-41AD4BD1DC3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90F08-F9EB-3242-8855-1AA0BAA760E1}" type="pres">
      <dgm:prSet presAssocID="{64404858-2DAC-6644-AEB7-4BCA9BB978FA}" presName="space" presStyleCnt="0"/>
      <dgm:spPr/>
    </dgm:pt>
    <dgm:pt modelId="{96390D50-B9A8-4C43-840A-324CFC29FC13}" type="pres">
      <dgm:prSet presAssocID="{B043461E-91D2-B04F-82B5-83AEB9C51BFE}" presName="composite" presStyleCnt="0"/>
      <dgm:spPr/>
    </dgm:pt>
    <dgm:pt modelId="{8DB5AE26-DF77-3E46-B992-A88F8DEB7963}" type="pres">
      <dgm:prSet presAssocID="{B043461E-91D2-B04F-82B5-83AEB9C51BFE}" presName="parTx" presStyleLbl="alignNode1" presStyleIdx="2" presStyleCnt="3" custScaleY="119642" custLinFactNeighborX="103" custLinFactNeighborY="-39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4F8FD-4C82-DB4C-92FE-982681BA009C}" type="pres">
      <dgm:prSet presAssocID="{B043461E-91D2-B04F-82B5-83AEB9C51BF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90381E-8D96-1D49-921F-D6D4E7B07F31}" srcId="{8E992465-994F-9845-8563-C55665C384CD}" destId="{C7A9999B-2778-5444-9B47-7CE2CF88CE32}" srcOrd="2" destOrd="0" parTransId="{40F47BFE-713E-5544-8470-6B79A8F1D517}" sibTransId="{6FCA0125-3629-C549-A7A4-E64C6E9EE5EA}"/>
    <dgm:cxn modelId="{33FA3CEA-C2F5-E848-B96C-AC41413A6D35}" srcId="{B431BB8D-14FC-6B44-B8FE-41AD4BD1DC3B}" destId="{022215CA-F794-2240-896A-5B1F7CADCDEF}" srcOrd="2" destOrd="0" parTransId="{372AD674-A309-4843-B5B5-3C2365F6914B}" sibTransId="{145A87DD-E029-AB44-9826-2D09F80CEC90}"/>
    <dgm:cxn modelId="{ACA2DB3C-C54F-0345-85D3-E8F31111A2CE}" type="presOf" srcId="{05D99CBC-3964-D648-8ED0-0267DDC61780}" destId="{C204F8FD-4C82-DB4C-92FE-982681BA009C}" srcOrd="0" destOrd="1" presId="urn:microsoft.com/office/officeart/2005/8/layout/hList1"/>
    <dgm:cxn modelId="{64DB889C-F230-5F43-BF40-020D546CB025}" srcId="{8E992465-994F-9845-8563-C55665C384CD}" destId="{32E349B4-9C12-8F4E-B03C-D3A4C593E9D4}" srcOrd="4" destOrd="0" parTransId="{015C25BD-41A4-AD4B-A6C5-BB8811AE4361}" sibTransId="{1181CA2A-09BF-FC4E-896B-306396109F5E}"/>
    <dgm:cxn modelId="{B52F7CBF-A13D-5B4D-B773-39DEDE7D113A}" srcId="{B043461E-91D2-B04F-82B5-83AEB9C51BFE}" destId="{7B7D988B-F022-DC46-B828-85A43B6CA09D}" srcOrd="2" destOrd="0" parTransId="{91539D48-FBE2-704C-829F-0783757F9D0F}" sibTransId="{D4418E3A-64BA-A84D-B2B1-0428719129D2}"/>
    <dgm:cxn modelId="{2D29CE8A-A465-844E-932E-C34B29CF6E54}" srcId="{B88FD2FE-50A8-FE4B-8212-77FE664137D4}" destId="{B043461E-91D2-B04F-82B5-83AEB9C51BFE}" srcOrd="2" destOrd="0" parTransId="{0CCECAFC-4375-2747-BA9A-2D18F54F9507}" sibTransId="{5CC0BB10-7473-144C-854D-AC701DE5F9BA}"/>
    <dgm:cxn modelId="{795FA797-0C9C-764C-8657-8972DA9168C7}" srcId="{B043461E-91D2-B04F-82B5-83AEB9C51BFE}" destId="{83097F66-7264-AF4E-9A7E-4E45A69AEEAF}" srcOrd="0" destOrd="0" parTransId="{AA706307-9F04-8749-9871-7957E162423C}" sibTransId="{1B11CC84-4C60-7942-B247-AB6B720F2035}"/>
    <dgm:cxn modelId="{1557A3AD-13FC-6A43-8239-708B6D567C2D}" type="presOf" srcId="{0C049149-59C1-AA4A-82D2-333E9EC059DF}" destId="{9B5883AB-6D09-3042-8AAF-18CFD304E3BD}" srcOrd="0" destOrd="0" presId="urn:microsoft.com/office/officeart/2005/8/layout/hList1"/>
    <dgm:cxn modelId="{296EC8B1-B10B-0A4B-83B1-F7F1BE1BBFF0}" type="presOf" srcId="{C7A9999B-2778-5444-9B47-7CE2CF88CE32}" destId="{18005DA4-BDE5-C44A-8FED-322AD5328CC0}" srcOrd="0" destOrd="2" presId="urn:microsoft.com/office/officeart/2005/8/layout/hList1"/>
    <dgm:cxn modelId="{969F1579-8185-8C46-BC65-7018F5B6D6D0}" type="presOf" srcId="{B043461E-91D2-B04F-82B5-83AEB9C51BFE}" destId="{8DB5AE26-DF77-3E46-B992-A88F8DEB7963}" srcOrd="0" destOrd="0" presId="urn:microsoft.com/office/officeart/2005/8/layout/hList1"/>
    <dgm:cxn modelId="{DF1A1619-9486-E74F-842B-91C4C4137883}" type="presOf" srcId="{7B7D988B-F022-DC46-B828-85A43B6CA09D}" destId="{C204F8FD-4C82-DB4C-92FE-982681BA009C}" srcOrd="0" destOrd="2" presId="urn:microsoft.com/office/officeart/2005/8/layout/hList1"/>
    <dgm:cxn modelId="{B99E41F8-35DF-4848-81CC-4A432B676806}" srcId="{8E992465-994F-9845-8563-C55665C384CD}" destId="{62A2629E-7F73-5F42-87E0-6040D23C362C}" srcOrd="1" destOrd="0" parTransId="{20847183-B9E3-4F47-B3B1-DC1305D6332F}" sibTransId="{F44D16B6-6459-784D-BB86-54A94D0D96C2}"/>
    <dgm:cxn modelId="{A9CED395-ED90-8842-B1A0-F7C6C44D2EB1}" srcId="{B88FD2FE-50A8-FE4B-8212-77FE664137D4}" destId="{B431BB8D-14FC-6B44-B8FE-41AD4BD1DC3B}" srcOrd="1" destOrd="0" parTransId="{F147C49B-69CD-6D40-A51D-9E89940AB4CD}" sibTransId="{64404858-2DAC-6644-AEB7-4BCA9BB978FA}"/>
    <dgm:cxn modelId="{614D9098-F0DA-BD4E-AAA2-3E61A39DE771}" type="presOf" srcId="{32E349B4-9C12-8F4E-B03C-D3A4C593E9D4}" destId="{18005DA4-BDE5-C44A-8FED-322AD5328CC0}" srcOrd="0" destOrd="4" presId="urn:microsoft.com/office/officeart/2005/8/layout/hList1"/>
    <dgm:cxn modelId="{FE8EAD9D-1595-CA4C-AFEE-8F415566E0AD}" srcId="{B88FD2FE-50A8-FE4B-8212-77FE664137D4}" destId="{8E992465-994F-9845-8563-C55665C384CD}" srcOrd="0" destOrd="0" parTransId="{9A7B54F3-8072-BB4F-AEAF-BB9554C2749E}" sibTransId="{A286573D-E331-7546-A4C0-0C29338DAD69}"/>
    <dgm:cxn modelId="{130461C0-2DB6-CB46-B3B4-FBFFE648556A}" type="presOf" srcId="{83097F66-7264-AF4E-9A7E-4E45A69AEEAF}" destId="{C204F8FD-4C82-DB4C-92FE-982681BA009C}" srcOrd="0" destOrd="0" presId="urn:microsoft.com/office/officeart/2005/8/layout/hList1"/>
    <dgm:cxn modelId="{C1E7077F-5791-CB43-80C5-45D19885A8D1}" srcId="{8E992465-994F-9845-8563-C55665C384CD}" destId="{31572D77-50B2-F144-9862-D6A062B627C2}" srcOrd="0" destOrd="0" parTransId="{3D4FCEB4-DC40-F048-BAE1-755995590A53}" sibTransId="{42B4A8F1-8640-A540-901A-3E91C76ABA19}"/>
    <dgm:cxn modelId="{F4E7B6E4-D207-F54D-BC7B-CDDB4225C62B}" type="presOf" srcId="{72EF2EB5-E5B6-1045-A724-33A8E659B4F7}" destId="{18005DA4-BDE5-C44A-8FED-322AD5328CC0}" srcOrd="0" destOrd="3" presId="urn:microsoft.com/office/officeart/2005/8/layout/hList1"/>
    <dgm:cxn modelId="{10EC20F4-3F96-2241-89EC-3F99B8D91206}" type="presOf" srcId="{06273465-4E3C-434F-A089-7C4E3098E1A1}" destId="{9B5883AB-6D09-3042-8AAF-18CFD304E3BD}" srcOrd="0" destOrd="3" presId="urn:microsoft.com/office/officeart/2005/8/layout/hList1"/>
    <dgm:cxn modelId="{D9023CB7-0283-6B4F-B512-4B770CBDD62E}" srcId="{8E992465-994F-9845-8563-C55665C384CD}" destId="{72EF2EB5-E5B6-1045-A724-33A8E659B4F7}" srcOrd="3" destOrd="0" parTransId="{DF147B38-BFAB-5945-8F03-BE2DE8AC21CB}" sibTransId="{0801E002-3119-3C40-B838-C7A3B598936A}"/>
    <dgm:cxn modelId="{D69D6663-3748-3046-B8EA-7175E95149D3}" srcId="{B431BB8D-14FC-6B44-B8FE-41AD4BD1DC3B}" destId="{06273465-4E3C-434F-A089-7C4E3098E1A1}" srcOrd="3" destOrd="0" parTransId="{40144016-73B7-134D-80FC-13FBE4BB7F90}" sibTransId="{42F4465A-888E-4E46-86E9-CE16D89B404B}"/>
    <dgm:cxn modelId="{444A46C0-B5D3-6D49-8524-7CCDE6F155F6}" type="presOf" srcId="{022215CA-F794-2240-896A-5B1F7CADCDEF}" destId="{9B5883AB-6D09-3042-8AAF-18CFD304E3BD}" srcOrd="0" destOrd="2" presId="urn:microsoft.com/office/officeart/2005/8/layout/hList1"/>
    <dgm:cxn modelId="{F1DAE397-80F8-C54A-BAA2-73CA50E9E98A}" type="presOf" srcId="{8E992465-994F-9845-8563-C55665C384CD}" destId="{2197E219-951C-4140-B01D-23F617ABB175}" srcOrd="0" destOrd="0" presId="urn:microsoft.com/office/officeart/2005/8/layout/hList1"/>
    <dgm:cxn modelId="{EDB61D38-9278-234A-8258-C4DD43C6AA39}" type="presOf" srcId="{CEB27FC3-B33B-CB4E-8D2F-5D2FF494892D}" destId="{9B5883AB-6D09-3042-8AAF-18CFD304E3BD}" srcOrd="0" destOrd="1" presId="urn:microsoft.com/office/officeart/2005/8/layout/hList1"/>
    <dgm:cxn modelId="{7DC45C92-A5C3-2547-BA45-9DD10BEED1A5}" srcId="{B431BB8D-14FC-6B44-B8FE-41AD4BD1DC3B}" destId="{CEB27FC3-B33B-CB4E-8D2F-5D2FF494892D}" srcOrd="1" destOrd="0" parTransId="{08B5219F-4213-5A4A-BAD6-7A0E750599F2}" sibTransId="{E78DC207-352D-914F-BC9B-FD0607093042}"/>
    <dgm:cxn modelId="{FA66BA06-5675-E441-B4A0-7082A0840C89}" srcId="{B431BB8D-14FC-6B44-B8FE-41AD4BD1DC3B}" destId="{0C049149-59C1-AA4A-82D2-333E9EC059DF}" srcOrd="0" destOrd="0" parTransId="{5980FBFA-8167-344B-BF6E-3A4AF0563CDC}" sibTransId="{1A5F38D5-DD24-3146-B364-7D196FD1B2CA}"/>
    <dgm:cxn modelId="{2AF0F93A-F7D3-0143-AB73-B80B69584909}" type="presOf" srcId="{62A2629E-7F73-5F42-87E0-6040D23C362C}" destId="{18005DA4-BDE5-C44A-8FED-322AD5328CC0}" srcOrd="0" destOrd="1" presId="urn:microsoft.com/office/officeart/2005/8/layout/hList1"/>
    <dgm:cxn modelId="{6B2D35E1-BB91-DC4A-A9F4-2C38D88837EE}" type="presOf" srcId="{31572D77-50B2-F144-9862-D6A062B627C2}" destId="{18005DA4-BDE5-C44A-8FED-322AD5328CC0}" srcOrd="0" destOrd="0" presId="urn:microsoft.com/office/officeart/2005/8/layout/hList1"/>
    <dgm:cxn modelId="{5235A207-4E89-D74E-9484-20293834BC2A}" srcId="{B043461E-91D2-B04F-82B5-83AEB9C51BFE}" destId="{05D99CBC-3964-D648-8ED0-0267DDC61780}" srcOrd="1" destOrd="0" parTransId="{DBA5344C-96AC-0B4E-85B9-1232B42FCD31}" sibTransId="{D11D5E9B-5216-604A-82AF-C4433F0EA406}"/>
    <dgm:cxn modelId="{A2A78F3F-CDE2-A14D-BFFE-15722DB0CC87}" type="presOf" srcId="{B431BB8D-14FC-6B44-B8FE-41AD4BD1DC3B}" destId="{B3ED32CC-2935-5341-923F-7045BCD7DA5C}" srcOrd="0" destOrd="0" presId="urn:microsoft.com/office/officeart/2005/8/layout/hList1"/>
    <dgm:cxn modelId="{4676BE3E-CAD1-9642-8DC7-9EB05304D84A}" type="presOf" srcId="{B88FD2FE-50A8-FE4B-8212-77FE664137D4}" destId="{F203186E-F4E0-D040-B657-17A0591FFEBB}" srcOrd="0" destOrd="0" presId="urn:microsoft.com/office/officeart/2005/8/layout/hList1"/>
    <dgm:cxn modelId="{C0199CE9-B0CC-7D44-9A9B-FB2AF79A6BC6}" type="presParOf" srcId="{F203186E-F4E0-D040-B657-17A0591FFEBB}" destId="{1727F27A-9934-C24E-A807-2C69357EFAF2}" srcOrd="0" destOrd="0" presId="urn:microsoft.com/office/officeart/2005/8/layout/hList1"/>
    <dgm:cxn modelId="{A4B9387D-AD04-3243-A048-D76533A2E47C}" type="presParOf" srcId="{1727F27A-9934-C24E-A807-2C69357EFAF2}" destId="{2197E219-951C-4140-B01D-23F617ABB175}" srcOrd="0" destOrd="0" presId="urn:microsoft.com/office/officeart/2005/8/layout/hList1"/>
    <dgm:cxn modelId="{221E34EE-9228-434F-8BC9-64A56B58A164}" type="presParOf" srcId="{1727F27A-9934-C24E-A807-2C69357EFAF2}" destId="{18005DA4-BDE5-C44A-8FED-322AD5328CC0}" srcOrd="1" destOrd="0" presId="urn:microsoft.com/office/officeart/2005/8/layout/hList1"/>
    <dgm:cxn modelId="{0569EAD6-FC84-0147-B994-6CCF9A329800}" type="presParOf" srcId="{F203186E-F4E0-D040-B657-17A0591FFEBB}" destId="{2FBAE25C-9C76-4648-A09B-CD5FCE96DD1D}" srcOrd="1" destOrd="0" presId="urn:microsoft.com/office/officeart/2005/8/layout/hList1"/>
    <dgm:cxn modelId="{9F690E86-B511-9E4D-AF73-F1302180A728}" type="presParOf" srcId="{F203186E-F4E0-D040-B657-17A0591FFEBB}" destId="{EA3C82F9-6165-F244-BC84-EC18AAD436FB}" srcOrd="2" destOrd="0" presId="urn:microsoft.com/office/officeart/2005/8/layout/hList1"/>
    <dgm:cxn modelId="{5D418786-899F-1143-BE12-2AA9FAE18897}" type="presParOf" srcId="{EA3C82F9-6165-F244-BC84-EC18AAD436FB}" destId="{B3ED32CC-2935-5341-923F-7045BCD7DA5C}" srcOrd="0" destOrd="0" presId="urn:microsoft.com/office/officeart/2005/8/layout/hList1"/>
    <dgm:cxn modelId="{76C65674-2619-2448-ACE3-DCF2F5D3F8D5}" type="presParOf" srcId="{EA3C82F9-6165-F244-BC84-EC18AAD436FB}" destId="{9B5883AB-6D09-3042-8AAF-18CFD304E3BD}" srcOrd="1" destOrd="0" presId="urn:microsoft.com/office/officeart/2005/8/layout/hList1"/>
    <dgm:cxn modelId="{945B3D06-4011-0F4A-B8FC-819C9B8C955D}" type="presParOf" srcId="{F203186E-F4E0-D040-B657-17A0591FFEBB}" destId="{AFB90F08-F9EB-3242-8855-1AA0BAA760E1}" srcOrd="3" destOrd="0" presId="urn:microsoft.com/office/officeart/2005/8/layout/hList1"/>
    <dgm:cxn modelId="{14DE5A74-1B06-4740-B2C9-F65CE95709F5}" type="presParOf" srcId="{F203186E-F4E0-D040-B657-17A0591FFEBB}" destId="{96390D50-B9A8-4C43-840A-324CFC29FC13}" srcOrd="4" destOrd="0" presId="urn:microsoft.com/office/officeart/2005/8/layout/hList1"/>
    <dgm:cxn modelId="{BE78C13D-788E-3E4B-840E-7709B886FA89}" type="presParOf" srcId="{96390D50-B9A8-4C43-840A-324CFC29FC13}" destId="{8DB5AE26-DF77-3E46-B992-A88F8DEB7963}" srcOrd="0" destOrd="0" presId="urn:microsoft.com/office/officeart/2005/8/layout/hList1"/>
    <dgm:cxn modelId="{C33E10AF-D6EB-6041-B3E1-EF6002C5F47A}" type="presParOf" srcId="{96390D50-B9A8-4C43-840A-324CFC29FC13}" destId="{C204F8FD-4C82-DB4C-92FE-982681BA009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466B698-1BBD-064B-9947-1BFDA4E1F023}" type="doc">
      <dgm:prSet loTypeId="urn:microsoft.com/office/officeart/2005/8/layout/vProcess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B42FC2-20AB-9149-AEED-165CA7CD71D7}">
      <dgm:prSet phldrT="[Текст]"/>
      <dgm:spPr/>
      <dgm:t>
        <a:bodyPr/>
        <a:lstStyle/>
        <a:p>
          <a:r>
            <a:rPr lang="ru-RU" dirty="0" smtClean="0"/>
            <a:t>0. Предварительный (прогнозирование)</a:t>
          </a:r>
          <a:endParaRPr lang="ru-RU" dirty="0"/>
        </a:p>
      </dgm:t>
    </dgm:pt>
    <dgm:pt modelId="{DB6483BF-8C19-DD43-9582-3FED4004607F}" type="parTrans" cxnId="{71659823-1E15-4142-9A4D-398CC8715633}">
      <dgm:prSet/>
      <dgm:spPr/>
      <dgm:t>
        <a:bodyPr/>
        <a:lstStyle/>
        <a:p>
          <a:endParaRPr lang="ru-RU"/>
        </a:p>
      </dgm:t>
    </dgm:pt>
    <dgm:pt modelId="{8F970D86-BC80-164D-8362-502DB95E0AAB}" type="sibTrans" cxnId="{71659823-1E15-4142-9A4D-398CC8715633}">
      <dgm:prSet/>
      <dgm:spPr/>
      <dgm:t>
        <a:bodyPr/>
        <a:lstStyle/>
        <a:p>
          <a:endParaRPr lang="ru-RU"/>
        </a:p>
      </dgm:t>
    </dgm:pt>
    <dgm:pt modelId="{0FA4066A-8953-2342-9FF7-0127A2BDB4A0}">
      <dgm:prSet phldrT="[Текст]"/>
      <dgm:spPr/>
      <dgm:t>
        <a:bodyPr/>
        <a:lstStyle/>
        <a:p>
          <a:r>
            <a:rPr lang="ru-RU" dirty="0" smtClean="0"/>
            <a:t>2. Рассмотрение и утверждение местного бюджета</a:t>
          </a:r>
          <a:endParaRPr lang="ru-RU" dirty="0"/>
        </a:p>
      </dgm:t>
    </dgm:pt>
    <dgm:pt modelId="{2F37898D-AE97-4245-817D-42B5959C5D49}" type="parTrans" cxnId="{1EEE7642-D7A1-0F4C-A949-E09D61275BD2}">
      <dgm:prSet/>
      <dgm:spPr/>
      <dgm:t>
        <a:bodyPr/>
        <a:lstStyle/>
        <a:p>
          <a:endParaRPr lang="ru-RU"/>
        </a:p>
      </dgm:t>
    </dgm:pt>
    <dgm:pt modelId="{EC1D7263-D7E1-7941-A144-BDABACB172C1}" type="sibTrans" cxnId="{1EEE7642-D7A1-0F4C-A949-E09D61275BD2}">
      <dgm:prSet/>
      <dgm:spPr/>
      <dgm:t>
        <a:bodyPr/>
        <a:lstStyle/>
        <a:p>
          <a:endParaRPr lang="ru-RU"/>
        </a:p>
      </dgm:t>
    </dgm:pt>
    <dgm:pt modelId="{87F16FB2-2A76-094A-9CB1-6A487F2AD6FA}">
      <dgm:prSet phldrT="[Текст]"/>
      <dgm:spPr/>
      <dgm:t>
        <a:bodyPr/>
        <a:lstStyle/>
        <a:p>
          <a:r>
            <a:rPr lang="ru-RU" dirty="0" smtClean="0"/>
            <a:t>4. Контроль за исполнением местного бюджета и утверждение отчета о его исполнении</a:t>
          </a:r>
          <a:endParaRPr lang="ru-RU" dirty="0"/>
        </a:p>
      </dgm:t>
    </dgm:pt>
    <dgm:pt modelId="{9A48BC36-9067-F640-8ACF-D6A9A696CB84}" type="parTrans" cxnId="{029A4314-3FC8-C34B-8B66-526E59C6FC27}">
      <dgm:prSet/>
      <dgm:spPr/>
      <dgm:t>
        <a:bodyPr/>
        <a:lstStyle/>
        <a:p>
          <a:endParaRPr lang="ru-RU"/>
        </a:p>
      </dgm:t>
    </dgm:pt>
    <dgm:pt modelId="{29ABC73A-D8C9-9D4E-87DC-BCB73F26E5EA}" type="sibTrans" cxnId="{029A4314-3FC8-C34B-8B66-526E59C6FC27}">
      <dgm:prSet/>
      <dgm:spPr/>
      <dgm:t>
        <a:bodyPr/>
        <a:lstStyle/>
        <a:p>
          <a:endParaRPr lang="ru-RU"/>
        </a:p>
      </dgm:t>
    </dgm:pt>
    <dgm:pt modelId="{8501FDD5-82FE-074D-BC6A-892AC258FC4E}">
      <dgm:prSet/>
      <dgm:spPr/>
      <dgm:t>
        <a:bodyPr/>
        <a:lstStyle/>
        <a:p>
          <a:endParaRPr lang="ru-RU"/>
        </a:p>
      </dgm:t>
    </dgm:pt>
    <dgm:pt modelId="{02EC89D5-3A38-B64B-87D1-50C418E7417B}" type="parTrans" cxnId="{1A529510-CFE0-AC45-A8EE-091FC67874A3}">
      <dgm:prSet/>
      <dgm:spPr/>
      <dgm:t>
        <a:bodyPr/>
        <a:lstStyle/>
        <a:p>
          <a:endParaRPr lang="ru-RU"/>
        </a:p>
      </dgm:t>
    </dgm:pt>
    <dgm:pt modelId="{EF512ED9-98B2-9447-BF4B-B70E35E0833E}" type="sibTrans" cxnId="{1A529510-CFE0-AC45-A8EE-091FC67874A3}">
      <dgm:prSet/>
      <dgm:spPr/>
      <dgm:t>
        <a:bodyPr/>
        <a:lstStyle/>
        <a:p>
          <a:endParaRPr lang="ru-RU"/>
        </a:p>
      </dgm:t>
    </dgm:pt>
    <dgm:pt modelId="{5AB26CC3-81FB-E949-A4E9-8B45E7E4D129}">
      <dgm:prSet/>
      <dgm:spPr/>
      <dgm:t>
        <a:bodyPr/>
        <a:lstStyle/>
        <a:p>
          <a:endParaRPr lang="ru-RU"/>
        </a:p>
      </dgm:t>
    </dgm:pt>
    <dgm:pt modelId="{16032120-C55F-154E-B411-B10FDA51612E}" type="parTrans" cxnId="{F6B79AB6-3B75-064E-AC05-570237C22B9B}">
      <dgm:prSet/>
      <dgm:spPr/>
      <dgm:t>
        <a:bodyPr/>
        <a:lstStyle/>
        <a:p>
          <a:endParaRPr lang="ru-RU"/>
        </a:p>
      </dgm:t>
    </dgm:pt>
    <dgm:pt modelId="{4631D431-7A4C-E24E-8A51-A90382CA6EE2}" type="sibTrans" cxnId="{F6B79AB6-3B75-064E-AC05-570237C22B9B}">
      <dgm:prSet/>
      <dgm:spPr/>
      <dgm:t>
        <a:bodyPr/>
        <a:lstStyle/>
        <a:p>
          <a:endParaRPr lang="ru-RU"/>
        </a:p>
      </dgm:t>
    </dgm:pt>
    <dgm:pt modelId="{0E0ADE35-FA0F-314C-81E7-0A4735B76F6C}" type="pres">
      <dgm:prSet presAssocID="{1466B698-1BBD-064B-9947-1BFDA4E1F02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5F74C3-343F-5E4D-9CBF-196A0C9FEE87}" type="pres">
      <dgm:prSet presAssocID="{1466B698-1BBD-064B-9947-1BFDA4E1F023}" presName="dummyMaxCanvas" presStyleCnt="0">
        <dgm:presLayoutVars/>
      </dgm:prSet>
      <dgm:spPr/>
    </dgm:pt>
    <dgm:pt modelId="{40106EE6-4186-5244-B7CD-B0E27AE4D979}" type="pres">
      <dgm:prSet presAssocID="{1466B698-1BBD-064B-9947-1BFDA4E1F02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D5BCF-4789-E247-AF4C-9923EBE221C1}" type="pres">
      <dgm:prSet presAssocID="{1466B698-1BBD-064B-9947-1BFDA4E1F02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51AE8-4210-384E-91B5-63C65B66722A}" type="pres">
      <dgm:prSet presAssocID="{1466B698-1BBD-064B-9947-1BFDA4E1F023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5B9FC3-DDC5-B847-8AA5-31DDF05D9139}" type="pres">
      <dgm:prSet presAssocID="{1466B698-1BBD-064B-9947-1BFDA4E1F023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5690E-4B61-7048-841C-54E5BBCF4E40}" type="pres">
      <dgm:prSet presAssocID="{1466B698-1BBD-064B-9947-1BFDA4E1F023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32AC4-0293-8447-B955-0DDF6B512B46}" type="pres">
      <dgm:prSet presAssocID="{1466B698-1BBD-064B-9947-1BFDA4E1F02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5DA6C-CAA0-2443-A2DB-32F85C28AC1A}" type="pres">
      <dgm:prSet presAssocID="{1466B698-1BBD-064B-9947-1BFDA4E1F02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9A1F-8B47-5548-8C1F-4D4CDDFD3C6C}" type="pres">
      <dgm:prSet presAssocID="{1466B698-1BBD-064B-9947-1BFDA4E1F02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AAF05-3481-9949-9F4B-4FD378DA20D7}" type="pres">
      <dgm:prSet presAssocID="{1466B698-1BBD-064B-9947-1BFDA4E1F02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5F568-791B-A848-BADD-426F891206BE}" type="pres">
      <dgm:prSet presAssocID="{1466B698-1BBD-064B-9947-1BFDA4E1F02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354E2-1C81-3741-9176-CD25B43A1E46}" type="pres">
      <dgm:prSet presAssocID="{1466B698-1BBD-064B-9947-1BFDA4E1F02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CEACB-1DDB-6446-A7D4-4B852F9AF876}" type="pres">
      <dgm:prSet presAssocID="{1466B698-1BBD-064B-9947-1BFDA4E1F02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26959-44D6-724B-98A0-B21ACA624F6E}" type="pres">
      <dgm:prSet presAssocID="{1466B698-1BBD-064B-9947-1BFDA4E1F02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554E4-7D52-1647-99FD-8E68D0932A9D}" type="pres">
      <dgm:prSet presAssocID="{1466B698-1BBD-064B-9947-1BFDA4E1F02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5F00FE-DA7A-C147-955C-2311395B18BD}" type="presOf" srcId="{39B42FC2-20AB-9149-AEED-165CA7CD71D7}" destId="{40106EE6-4186-5244-B7CD-B0E27AE4D979}" srcOrd="0" destOrd="0" presId="urn:microsoft.com/office/officeart/2005/8/layout/vProcess5"/>
    <dgm:cxn modelId="{F0A3F24C-149D-B745-8EC0-9997D867EBB8}" type="presOf" srcId="{0FA4066A-8953-2342-9FF7-0127A2BDB4A0}" destId="{FAD51AE8-4210-384E-91B5-63C65B66722A}" srcOrd="0" destOrd="0" presId="urn:microsoft.com/office/officeart/2005/8/layout/vProcess5"/>
    <dgm:cxn modelId="{5581A92F-E45B-F84E-9E69-C659075E5EDB}" type="presOf" srcId="{4631D431-7A4C-E24E-8A51-A90382CA6EE2}" destId="{9D6AAF05-3481-9949-9F4B-4FD378DA20D7}" srcOrd="0" destOrd="0" presId="urn:microsoft.com/office/officeart/2005/8/layout/vProcess5"/>
    <dgm:cxn modelId="{3BC338C9-0129-C943-B90A-565B4386BC87}" type="presOf" srcId="{87F16FB2-2A76-094A-9CB1-6A487F2AD6FA}" destId="{593554E4-7D52-1647-99FD-8E68D0932A9D}" srcOrd="1" destOrd="0" presId="urn:microsoft.com/office/officeart/2005/8/layout/vProcess5"/>
    <dgm:cxn modelId="{029A4314-3FC8-C34B-8B66-526E59C6FC27}" srcId="{1466B698-1BBD-064B-9947-1BFDA4E1F023}" destId="{87F16FB2-2A76-094A-9CB1-6A487F2AD6FA}" srcOrd="4" destOrd="0" parTransId="{9A48BC36-9067-F640-8ACF-D6A9A696CB84}" sibTransId="{29ABC73A-D8C9-9D4E-87DC-BCB73F26E5EA}"/>
    <dgm:cxn modelId="{AA467B30-18AD-694C-BC93-FF7C332F6DFC}" type="presOf" srcId="{EC1D7263-D7E1-7941-A144-BDABACB172C1}" destId="{96709A1F-8B47-5548-8C1F-4D4CDDFD3C6C}" srcOrd="0" destOrd="0" presId="urn:microsoft.com/office/officeart/2005/8/layout/vProcess5"/>
    <dgm:cxn modelId="{A1DF62BE-26EE-CD45-87BE-EF7C16257028}" type="presOf" srcId="{5AB26CC3-81FB-E949-A4E9-8B45E7E4D129}" destId="{ECE26959-44D6-724B-98A0-B21ACA624F6E}" srcOrd="1" destOrd="0" presId="urn:microsoft.com/office/officeart/2005/8/layout/vProcess5"/>
    <dgm:cxn modelId="{74FBFF43-8805-6F47-9D54-A5E92BC2C3B9}" type="presOf" srcId="{0FA4066A-8953-2342-9FF7-0127A2BDB4A0}" destId="{7CBCEACB-1DDB-6446-A7D4-4B852F9AF876}" srcOrd="1" destOrd="0" presId="urn:microsoft.com/office/officeart/2005/8/layout/vProcess5"/>
    <dgm:cxn modelId="{F6B79AB6-3B75-064E-AC05-570237C22B9B}" srcId="{1466B698-1BBD-064B-9947-1BFDA4E1F023}" destId="{5AB26CC3-81FB-E949-A4E9-8B45E7E4D129}" srcOrd="3" destOrd="0" parTransId="{16032120-C55F-154E-B411-B10FDA51612E}" sibTransId="{4631D431-7A4C-E24E-8A51-A90382CA6EE2}"/>
    <dgm:cxn modelId="{71659823-1E15-4142-9A4D-398CC8715633}" srcId="{1466B698-1BBD-064B-9947-1BFDA4E1F023}" destId="{39B42FC2-20AB-9149-AEED-165CA7CD71D7}" srcOrd="0" destOrd="0" parTransId="{DB6483BF-8C19-DD43-9582-3FED4004607F}" sibTransId="{8F970D86-BC80-164D-8362-502DB95E0AAB}"/>
    <dgm:cxn modelId="{B48745D2-44FD-B540-9595-D6D4CCBDB169}" type="presOf" srcId="{8501FDD5-82FE-074D-BC6A-892AC258FC4E}" destId="{60B354E2-1C81-3741-9176-CD25B43A1E46}" srcOrd="1" destOrd="0" presId="urn:microsoft.com/office/officeart/2005/8/layout/vProcess5"/>
    <dgm:cxn modelId="{2E748E7A-07A0-3144-96EB-7CE4FEC031D6}" type="presOf" srcId="{1466B698-1BBD-064B-9947-1BFDA4E1F023}" destId="{0E0ADE35-FA0F-314C-81E7-0A4735B76F6C}" srcOrd="0" destOrd="0" presId="urn:microsoft.com/office/officeart/2005/8/layout/vProcess5"/>
    <dgm:cxn modelId="{1EEE7642-D7A1-0F4C-A949-E09D61275BD2}" srcId="{1466B698-1BBD-064B-9947-1BFDA4E1F023}" destId="{0FA4066A-8953-2342-9FF7-0127A2BDB4A0}" srcOrd="2" destOrd="0" parTransId="{2F37898D-AE97-4245-817D-42B5959C5D49}" sibTransId="{EC1D7263-D7E1-7941-A144-BDABACB172C1}"/>
    <dgm:cxn modelId="{270BCDE5-863A-2B40-8D14-C98686497BDA}" type="presOf" srcId="{5AB26CC3-81FB-E949-A4E9-8B45E7E4D129}" destId="{9F5B9FC3-DDC5-B847-8AA5-31DDF05D9139}" srcOrd="0" destOrd="0" presId="urn:microsoft.com/office/officeart/2005/8/layout/vProcess5"/>
    <dgm:cxn modelId="{FB5C7174-8057-294C-84BF-9BCC4287FA3E}" type="presOf" srcId="{8F970D86-BC80-164D-8362-502DB95E0AAB}" destId="{13E32AC4-0293-8447-B955-0DDF6B512B46}" srcOrd="0" destOrd="0" presId="urn:microsoft.com/office/officeart/2005/8/layout/vProcess5"/>
    <dgm:cxn modelId="{A7B1C42D-062D-7F43-B2AC-D4296B1F9AAD}" type="presOf" srcId="{EF512ED9-98B2-9447-BF4B-B70E35E0833E}" destId="{3E85DA6C-CAA0-2443-A2DB-32F85C28AC1A}" srcOrd="0" destOrd="0" presId="urn:microsoft.com/office/officeart/2005/8/layout/vProcess5"/>
    <dgm:cxn modelId="{A4A6F7C2-599C-0C46-90F1-4B65391EAEDF}" type="presOf" srcId="{39B42FC2-20AB-9149-AEED-165CA7CD71D7}" destId="{BA45F568-791B-A848-BADD-426F891206BE}" srcOrd="1" destOrd="0" presId="urn:microsoft.com/office/officeart/2005/8/layout/vProcess5"/>
    <dgm:cxn modelId="{9804BC78-D0AD-1946-A865-D32E174DF8BB}" type="presOf" srcId="{8501FDD5-82FE-074D-BC6A-892AC258FC4E}" destId="{E63D5BCF-4789-E247-AF4C-9923EBE221C1}" srcOrd="0" destOrd="0" presId="urn:microsoft.com/office/officeart/2005/8/layout/vProcess5"/>
    <dgm:cxn modelId="{CC8F5D73-C3DB-594F-8EB7-D93DA3FED9B5}" type="presOf" srcId="{87F16FB2-2A76-094A-9CB1-6A487F2AD6FA}" destId="{CF45690E-4B61-7048-841C-54E5BBCF4E40}" srcOrd="0" destOrd="0" presId="urn:microsoft.com/office/officeart/2005/8/layout/vProcess5"/>
    <dgm:cxn modelId="{1A529510-CFE0-AC45-A8EE-091FC67874A3}" srcId="{1466B698-1BBD-064B-9947-1BFDA4E1F023}" destId="{8501FDD5-82FE-074D-BC6A-892AC258FC4E}" srcOrd="1" destOrd="0" parTransId="{02EC89D5-3A38-B64B-87D1-50C418E7417B}" sibTransId="{EF512ED9-98B2-9447-BF4B-B70E35E0833E}"/>
    <dgm:cxn modelId="{E0827601-DDB2-344D-99BB-5C96CA1B0A19}" type="presParOf" srcId="{0E0ADE35-FA0F-314C-81E7-0A4735B76F6C}" destId="{6D5F74C3-343F-5E4D-9CBF-196A0C9FEE87}" srcOrd="0" destOrd="0" presId="urn:microsoft.com/office/officeart/2005/8/layout/vProcess5"/>
    <dgm:cxn modelId="{E208E760-95BD-3449-98A7-4E6BA027F065}" type="presParOf" srcId="{0E0ADE35-FA0F-314C-81E7-0A4735B76F6C}" destId="{40106EE6-4186-5244-B7CD-B0E27AE4D979}" srcOrd="1" destOrd="0" presId="urn:microsoft.com/office/officeart/2005/8/layout/vProcess5"/>
    <dgm:cxn modelId="{AB69FDBD-6D10-8D4B-BE7D-E72C51A37CF2}" type="presParOf" srcId="{0E0ADE35-FA0F-314C-81E7-0A4735B76F6C}" destId="{E63D5BCF-4789-E247-AF4C-9923EBE221C1}" srcOrd="2" destOrd="0" presId="urn:microsoft.com/office/officeart/2005/8/layout/vProcess5"/>
    <dgm:cxn modelId="{BCCC0EFA-3FB1-144B-B4DF-56D1ACF97763}" type="presParOf" srcId="{0E0ADE35-FA0F-314C-81E7-0A4735B76F6C}" destId="{FAD51AE8-4210-384E-91B5-63C65B66722A}" srcOrd="3" destOrd="0" presId="urn:microsoft.com/office/officeart/2005/8/layout/vProcess5"/>
    <dgm:cxn modelId="{FF5DD819-2FF6-EB47-B631-E80EC353C991}" type="presParOf" srcId="{0E0ADE35-FA0F-314C-81E7-0A4735B76F6C}" destId="{9F5B9FC3-DDC5-B847-8AA5-31DDF05D9139}" srcOrd="4" destOrd="0" presId="urn:microsoft.com/office/officeart/2005/8/layout/vProcess5"/>
    <dgm:cxn modelId="{6194F844-FBCF-8F49-8882-8C713E1BDE4D}" type="presParOf" srcId="{0E0ADE35-FA0F-314C-81E7-0A4735B76F6C}" destId="{CF45690E-4B61-7048-841C-54E5BBCF4E40}" srcOrd="5" destOrd="0" presId="urn:microsoft.com/office/officeart/2005/8/layout/vProcess5"/>
    <dgm:cxn modelId="{874D787F-02C5-5D48-BEDD-EF0195BCA783}" type="presParOf" srcId="{0E0ADE35-FA0F-314C-81E7-0A4735B76F6C}" destId="{13E32AC4-0293-8447-B955-0DDF6B512B46}" srcOrd="6" destOrd="0" presId="urn:microsoft.com/office/officeart/2005/8/layout/vProcess5"/>
    <dgm:cxn modelId="{E767A1D2-ED04-E14B-B89B-B45AAE938EC4}" type="presParOf" srcId="{0E0ADE35-FA0F-314C-81E7-0A4735B76F6C}" destId="{3E85DA6C-CAA0-2443-A2DB-32F85C28AC1A}" srcOrd="7" destOrd="0" presId="urn:microsoft.com/office/officeart/2005/8/layout/vProcess5"/>
    <dgm:cxn modelId="{A1DE9910-AF68-944C-88EC-504A8176B3B2}" type="presParOf" srcId="{0E0ADE35-FA0F-314C-81E7-0A4735B76F6C}" destId="{96709A1F-8B47-5548-8C1F-4D4CDDFD3C6C}" srcOrd="8" destOrd="0" presId="urn:microsoft.com/office/officeart/2005/8/layout/vProcess5"/>
    <dgm:cxn modelId="{78C91B0A-0363-EC42-9E3A-5C0404C83A8E}" type="presParOf" srcId="{0E0ADE35-FA0F-314C-81E7-0A4735B76F6C}" destId="{9D6AAF05-3481-9949-9F4B-4FD378DA20D7}" srcOrd="9" destOrd="0" presId="urn:microsoft.com/office/officeart/2005/8/layout/vProcess5"/>
    <dgm:cxn modelId="{93E95206-7B85-0C44-B95B-C93CAAC36FFD}" type="presParOf" srcId="{0E0ADE35-FA0F-314C-81E7-0A4735B76F6C}" destId="{BA45F568-791B-A848-BADD-426F891206BE}" srcOrd="10" destOrd="0" presId="urn:microsoft.com/office/officeart/2005/8/layout/vProcess5"/>
    <dgm:cxn modelId="{81811A31-DF04-5A43-9FB5-6E0475F78343}" type="presParOf" srcId="{0E0ADE35-FA0F-314C-81E7-0A4735B76F6C}" destId="{60B354E2-1C81-3741-9176-CD25B43A1E46}" srcOrd="11" destOrd="0" presId="urn:microsoft.com/office/officeart/2005/8/layout/vProcess5"/>
    <dgm:cxn modelId="{3EB1F90C-66B4-5D43-BA72-6F2C581616F2}" type="presParOf" srcId="{0E0ADE35-FA0F-314C-81E7-0A4735B76F6C}" destId="{7CBCEACB-1DDB-6446-A7D4-4B852F9AF876}" srcOrd="12" destOrd="0" presId="urn:microsoft.com/office/officeart/2005/8/layout/vProcess5"/>
    <dgm:cxn modelId="{AFA401AB-AF82-5A43-9E5C-C428B913F767}" type="presParOf" srcId="{0E0ADE35-FA0F-314C-81E7-0A4735B76F6C}" destId="{ECE26959-44D6-724B-98A0-B21ACA624F6E}" srcOrd="13" destOrd="0" presId="urn:microsoft.com/office/officeart/2005/8/layout/vProcess5"/>
    <dgm:cxn modelId="{4619D7F8-244B-FB4A-815D-76D73FEE8392}" type="presParOf" srcId="{0E0ADE35-FA0F-314C-81E7-0A4735B76F6C}" destId="{593554E4-7D52-1647-99FD-8E68D0932A9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6DE06-B0E8-A94A-9DF5-980BFE529F00}">
      <dsp:nvSpPr>
        <dsp:cNvPr id="0" name=""/>
        <dsp:cNvSpPr/>
      </dsp:nvSpPr>
      <dsp:spPr>
        <a:xfrm>
          <a:off x="2194890" y="3780748"/>
          <a:ext cx="4646407" cy="28860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МУНИЦИПАЛЬНАЯ СОБСТВЕННОСТЬ</a:t>
          </a:r>
          <a:endParaRPr lang="ru-RU" sz="2800" kern="1200" dirty="0"/>
        </a:p>
      </dsp:txBody>
      <dsp:txXfrm>
        <a:off x="2875341" y="4203404"/>
        <a:ext cx="3285505" cy="2040763"/>
      </dsp:txXfrm>
    </dsp:sp>
    <dsp:sp modelId="{F9B85644-C1EA-2F40-9DFA-310AA56B5297}">
      <dsp:nvSpPr>
        <dsp:cNvPr id="0" name=""/>
        <dsp:cNvSpPr/>
      </dsp:nvSpPr>
      <dsp:spPr>
        <a:xfrm rot="3263557">
          <a:off x="1781000" y="2823610"/>
          <a:ext cx="1249447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8CBB43-9E96-5843-906C-B8409F3943CC}">
      <dsp:nvSpPr>
        <dsp:cNvPr id="0" name=""/>
        <dsp:cNvSpPr/>
      </dsp:nvSpPr>
      <dsp:spPr>
        <a:xfrm>
          <a:off x="58830" y="55835"/>
          <a:ext cx="3288672" cy="21934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Отдельная форма собственности, существующая параллельно с государственной </a:t>
          </a:r>
          <a:endParaRPr lang="ru-RU" sz="2800" kern="1200" dirty="0"/>
        </a:p>
      </dsp:txBody>
      <dsp:txXfrm>
        <a:off x="123073" y="120078"/>
        <a:ext cx="3160186" cy="2064931"/>
      </dsp:txXfrm>
    </dsp:sp>
    <dsp:sp modelId="{18594CD4-D5EB-4842-9530-64DF6DE23D67}">
      <dsp:nvSpPr>
        <dsp:cNvPr id="0" name=""/>
        <dsp:cNvSpPr/>
      </dsp:nvSpPr>
      <dsp:spPr>
        <a:xfrm rot="7474434">
          <a:off x="5904606" y="2742851"/>
          <a:ext cx="1240411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5D2797-DC04-7B4C-ACB7-57401C72DD1D}">
      <dsp:nvSpPr>
        <dsp:cNvPr id="0" name=""/>
        <dsp:cNvSpPr/>
      </dsp:nvSpPr>
      <dsp:spPr>
        <a:xfrm>
          <a:off x="5858738" y="55836"/>
          <a:ext cx="3133817" cy="21934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Публичная собственность населения каждого МО</a:t>
          </a:r>
          <a:endParaRPr lang="ru-RU" sz="2800" kern="1200" dirty="0"/>
        </a:p>
      </dsp:txBody>
      <dsp:txXfrm>
        <a:off x="5922981" y="120079"/>
        <a:ext cx="3005331" cy="2064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C94B1-EE4D-9048-AF34-05D73550367C}">
      <dsp:nvSpPr>
        <dsp:cNvPr id="0" name=""/>
        <dsp:cNvSpPr/>
      </dsp:nvSpPr>
      <dsp:spPr>
        <a:xfrm>
          <a:off x="3" y="904693"/>
          <a:ext cx="2130565" cy="166703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Население</a:t>
          </a:r>
          <a:endParaRPr lang="ru-RU" sz="2200" kern="1200" dirty="0"/>
        </a:p>
      </dsp:txBody>
      <dsp:txXfrm>
        <a:off x="312017" y="1148825"/>
        <a:ext cx="1506537" cy="1178773"/>
      </dsp:txXfrm>
    </dsp:sp>
    <dsp:sp modelId="{3128CA1D-798B-8544-8202-4915A2DCB5FA}">
      <dsp:nvSpPr>
        <dsp:cNvPr id="0" name=""/>
        <dsp:cNvSpPr/>
      </dsp:nvSpPr>
      <dsp:spPr>
        <a:xfrm>
          <a:off x="2223199" y="1407389"/>
          <a:ext cx="661645" cy="661645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2310900" y="1660402"/>
        <a:ext cx="486243" cy="155619"/>
      </dsp:txXfrm>
    </dsp:sp>
    <dsp:sp modelId="{B74E3978-229B-3045-A0F6-F9D34DEA26F9}">
      <dsp:nvSpPr>
        <dsp:cNvPr id="0" name=""/>
        <dsp:cNvSpPr/>
      </dsp:nvSpPr>
      <dsp:spPr>
        <a:xfrm>
          <a:off x="2977475" y="1039247"/>
          <a:ext cx="2514959" cy="13979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Органы МСУ</a:t>
          </a:r>
          <a:endParaRPr lang="ru-RU" sz="2800" kern="1200" dirty="0"/>
        </a:p>
      </dsp:txBody>
      <dsp:txXfrm>
        <a:off x="3345782" y="1243969"/>
        <a:ext cx="1778345" cy="988486"/>
      </dsp:txXfrm>
    </dsp:sp>
    <dsp:sp modelId="{ED713400-9CF4-034E-A83F-4F73808E903F}">
      <dsp:nvSpPr>
        <dsp:cNvPr id="0" name=""/>
        <dsp:cNvSpPr/>
      </dsp:nvSpPr>
      <dsp:spPr>
        <a:xfrm>
          <a:off x="5585064" y="1407389"/>
          <a:ext cx="661645" cy="661645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5672765" y="1543688"/>
        <a:ext cx="486243" cy="389047"/>
      </dsp:txXfrm>
    </dsp:sp>
    <dsp:sp modelId="{C4A4753E-0BD5-EE43-BCE6-53083C6E7880}">
      <dsp:nvSpPr>
        <dsp:cNvPr id="0" name=""/>
        <dsp:cNvSpPr/>
      </dsp:nvSpPr>
      <dsp:spPr>
        <a:xfrm>
          <a:off x="6339339" y="794244"/>
          <a:ext cx="2804656" cy="18879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Субъекты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мун</a:t>
          </a:r>
          <a:r>
            <a:rPr lang="ru-RU" sz="2200" kern="1200" dirty="0" smtClean="0"/>
            <a:t>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собственности</a:t>
          </a:r>
          <a:endParaRPr lang="ru-RU" sz="2200" kern="1200" dirty="0"/>
        </a:p>
      </dsp:txBody>
      <dsp:txXfrm>
        <a:off x="6750071" y="1070726"/>
        <a:ext cx="1983192" cy="13349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7325A-E46F-3A4E-B5CD-436FE71B9FD2}">
      <dsp:nvSpPr>
        <dsp:cNvPr id="0" name=""/>
        <dsp:cNvSpPr/>
      </dsp:nvSpPr>
      <dsp:spPr>
        <a:xfrm>
          <a:off x="1785" y="533118"/>
          <a:ext cx="3808511" cy="2285107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shade val="5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Муниципальная собственность в РФ</a:t>
          </a:r>
          <a:endParaRPr lang="ru-RU" sz="3700" kern="1200" dirty="0"/>
        </a:p>
      </dsp:txBody>
      <dsp:txXfrm>
        <a:off x="68713" y="600046"/>
        <a:ext cx="3674655" cy="2151251"/>
      </dsp:txXfrm>
    </dsp:sp>
    <dsp:sp modelId="{A1A101E3-1352-9A43-B612-0704976504CE}">
      <dsp:nvSpPr>
        <dsp:cNvPr id="0" name=""/>
        <dsp:cNvSpPr/>
      </dsp:nvSpPr>
      <dsp:spPr>
        <a:xfrm>
          <a:off x="4191148" y="1203416"/>
          <a:ext cx="807404" cy="9445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28000">
              <a:schemeClr val="accent2">
                <a:shade val="9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4191148" y="1392318"/>
        <a:ext cx="565183" cy="566706"/>
      </dsp:txXfrm>
    </dsp:sp>
    <dsp:sp modelId="{8DFEAF60-C561-2A4C-A1DD-FB9BA4C9ACE5}">
      <dsp:nvSpPr>
        <dsp:cNvPr id="0" name=""/>
        <dsp:cNvSpPr/>
      </dsp:nvSpPr>
      <dsp:spPr>
        <a:xfrm>
          <a:off x="5333702" y="533118"/>
          <a:ext cx="3808511" cy="2285107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shade val="50000"/>
                <a:hueOff val="290706"/>
                <a:satOff val="35844"/>
                <a:lumOff val="4073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shade val="50000"/>
                <a:hueOff val="290706"/>
                <a:satOff val="35844"/>
                <a:lumOff val="4073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1991 год – Закон о МСУ </a:t>
          </a:r>
          <a:endParaRPr lang="ru-RU" sz="3700" kern="1200" dirty="0"/>
        </a:p>
      </dsp:txBody>
      <dsp:txXfrm>
        <a:off x="5400630" y="600046"/>
        <a:ext cx="3674655" cy="21512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6B00F-8C2B-B745-ADBD-E0CE072810C9}">
      <dsp:nvSpPr>
        <dsp:cNvPr id="0" name=""/>
        <dsp:cNvSpPr/>
      </dsp:nvSpPr>
      <dsp:spPr>
        <a:xfrm>
          <a:off x="219294" y="1899964"/>
          <a:ext cx="3253182" cy="107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Муниципальное имущество</a:t>
          </a:r>
          <a:endParaRPr lang="ru-RU" sz="3200" b="1" kern="1200" dirty="0"/>
        </a:p>
      </dsp:txBody>
      <dsp:txXfrm>
        <a:off x="219294" y="1899964"/>
        <a:ext cx="3253182" cy="1072071"/>
      </dsp:txXfrm>
    </dsp:sp>
    <dsp:sp modelId="{8463982F-1467-F246-9636-E69317EC6C6F}">
      <dsp:nvSpPr>
        <dsp:cNvPr id="0" name=""/>
        <dsp:cNvSpPr/>
      </dsp:nvSpPr>
      <dsp:spPr>
        <a:xfrm>
          <a:off x="215597" y="1573907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CEAC7D-35AE-D441-BBF2-6A8D119C7065}">
      <dsp:nvSpPr>
        <dsp:cNvPr id="0" name=""/>
        <dsp:cNvSpPr/>
      </dsp:nvSpPr>
      <dsp:spPr>
        <a:xfrm>
          <a:off x="396740" y="1211621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A7371E-F8B9-C149-97B9-F7DE6788079A}">
      <dsp:nvSpPr>
        <dsp:cNvPr id="0" name=""/>
        <dsp:cNvSpPr/>
      </dsp:nvSpPr>
      <dsp:spPr>
        <a:xfrm>
          <a:off x="831483" y="1284078"/>
          <a:ext cx="406647" cy="406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4ECEC8-01BC-E945-8D15-9A6F3DEFB4A5}">
      <dsp:nvSpPr>
        <dsp:cNvPr id="0" name=""/>
        <dsp:cNvSpPr/>
      </dsp:nvSpPr>
      <dsp:spPr>
        <a:xfrm>
          <a:off x="1193770" y="885563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D7611D-830E-3148-97D7-985CBEC165D8}">
      <dsp:nvSpPr>
        <dsp:cNvPr id="0" name=""/>
        <dsp:cNvSpPr/>
      </dsp:nvSpPr>
      <dsp:spPr>
        <a:xfrm>
          <a:off x="1664742" y="740648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A50FFB-7478-554B-9C1A-7AF274B04483}">
      <dsp:nvSpPr>
        <dsp:cNvPr id="0" name=""/>
        <dsp:cNvSpPr/>
      </dsp:nvSpPr>
      <dsp:spPr>
        <a:xfrm>
          <a:off x="2244400" y="994249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ACCD63-D804-8D45-BDD9-145CDA9E3EEB}">
      <dsp:nvSpPr>
        <dsp:cNvPr id="0" name=""/>
        <dsp:cNvSpPr/>
      </dsp:nvSpPr>
      <dsp:spPr>
        <a:xfrm>
          <a:off x="2606686" y="1175392"/>
          <a:ext cx="406647" cy="406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00378A-C211-6B49-B456-9ABD9CB83381}">
      <dsp:nvSpPr>
        <dsp:cNvPr id="0" name=""/>
        <dsp:cNvSpPr/>
      </dsp:nvSpPr>
      <dsp:spPr>
        <a:xfrm>
          <a:off x="3113887" y="1573907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C3082B-D8BE-4D4F-AD3A-D786E4B14DC3}">
      <dsp:nvSpPr>
        <dsp:cNvPr id="0" name=""/>
        <dsp:cNvSpPr/>
      </dsp:nvSpPr>
      <dsp:spPr>
        <a:xfrm>
          <a:off x="3331259" y="1972422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F6F744-FA8A-7B4C-AE81-D3ABD40F40F5}">
      <dsp:nvSpPr>
        <dsp:cNvPr id="0" name=""/>
        <dsp:cNvSpPr/>
      </dsp:nvSpPr>
      <dsp:spPr>
        <a:xfrm>
          <a:off x="1447370" y="1211621"/>
          <a:ext cx="665423" cy="6654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EA6EBD-0AE7-9045-8829-BD0A28577DD0}">
      <dsp:nvSpPr>
        <dsp:cNvPr id="0" name=""/>
        <dsp:cNvSpPr/>
      </dsp:nvSpPr>
      <dsp:spPr>
        <a:xfrm>
          <a:off x="34454" y="2588308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DAD6E6-A2BF-8943-AD39-70D8B4AA3CEE}">
      <dsp:nvSpPr>
        <dsp:cNvPr id="0" name=""/>
        <dsp:cNvSpPr/>
      </dsp:nvSpPr>
      <dsp:spPr>
        <a:xfrm>
          <a:off x="251825" y="2914366"/>
          <a:ext cx="406647" cy="406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B84DFC-9795-7343-92E8-408EDBB7BB70}">
      <dsp:nvSpPr>
        <dsp:cNvPr id="0" name=""/>
        <dsp:cNvSpPr/>
      </dsp:nvSpPr>
      <dsp:spPr>
        <a:xfrm>
          <a:off x="795255" y="3204195"/>
          <a:ext cx="591487" cy="5914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406957-2355-6945-952D-00101E64A806}">
      <dsp:nvSpPr>
        <dsp:cNvPr id="0" name=""/>
        <dsp:cNvSpPr/>
      </dsp:nvSpPr>
      <dsp:spPr>
        <a:xfrm>
          <a:off x="1556056" y="3675167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135DF6-37A3-9748-99E8-DB7195CF505A}">
      <dsp:nvSpPr>
        <dsp:cNvPr id="0" name=""/>
        <dsp:cNvSpPr/>
      </dsp:nvSpPr>
      <dsp:spPr>
        <a:xfrm>
          <a:off x="1700970" y="3204195"/>
          <a:ext cx="406647" cy="406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3A2C30-890A-294B-A9AB-12B520048B5F}">
      <dsp:nvSpPr>
        <dsp:cNvPr id="0" name=""/>
        <dsp:cNvSpPr/>
      </dsp:nvSpPr>
      <dsp:spPr>
        <a:xfrm>
          <a:off x="2063257" y="3711396"/>
          <a:ext cx="258775" cy="2587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42C4BD-BFA4-4744-857D-0D1D8472855A}">
      <dsp:nvSpPr>
        <dsp:cNvPr id="0" name=""/>
        <dsp:cNvSpPr/>
      </dsp:nvSpPr>
      <dsp:spPr>
        <a:xfrm>
          <a:off x="2389314" y="3131738"/>
          <a:ext cx="591487" cy="5914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075166-2118-EF45-95A0-9B62C8E6A52C}">
      <dsp:nvSpPr>
        <dsp:cNvPr id="0" name=""/>
        <dsp:cNvSpPr/>
      </dsp:nvSpPr>
      <dsp:spPr>
        <a:xfrm>
          <a:off x="3186344" y="2986823"/>
          <a:ext cx="406647" cy="406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0B09A1-2868-A34A-8E73-D51C373C4989}">
      <dsp:nvSpPr>
        <dsp:cNvPr id="0" name=""/>
        <dsp:cNvSpPr/>
      </dsp:nvSpPr>
      <dsp:spPr>
        <a:xfrm>
          <a:off x="3592992" y="1283475"/>
          <a:ext cx="1194266" cy="2279985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304FC1-7863-DF49-8C89-5864F66938D1}">
      <dsp:nvSpPr>
        <dsp:cNvPr id="0" name=""/>
        <dsp:cNvSpPr/>
      </dsp:nvSpPr>
      <dsp:spPr>
        <a:xfrm>
          <a:off x="4570119" y="1283475"/>
          <a:ext cx="1194266" cy="2279985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14FF6B-0288-A047-B20E-BF5C70D7250C}">
      <dsp:nvSpPr>
        <dsp:cNvPr id="0" name=""/>
        <dsp:cNvSpPr/>
      </dsp:nvSpPr>
      <dsp:spPr>
        <a:xfrm>
          <a:off x="5764386" y="1095053"/>
          <a:ext cx="3222261" cy="27685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Унитарные предприятия</a:t>
          </a:r>
          <a:endParaRPr lang="ru-RU" sz="2800" b="1" kern="1200" dirty="0"/>
        </a:p>
      </dsp:txBody>
      <dsp:txXfrm>
        <a:off x="6236275" y="1500494"/>
        <a:ext cx="2278483" cy="19576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956E5-2338-844A-9DD2-D7463F6CD4EE}">
      <dsp:nvSpPr>
        <dsp:cNvPr id="0" name=""/>
        <dsp:cNvSpPr/>
      </dsp:nvSpPr>
      <dsp:spPr>
        <a:xfrm>
          <a:off x="0" y="0"/>
          <a:ext cx="9144000" cy="0"/>
        </a:xfrm>
        <a:prstGeom prst="lin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64500F-6E7D-AE4D-9EA6-1EE9328DF540}">
      <dsp:nvSpPr>
        <dsp:cNvPr id="0" name=""/>
        <dsp:cNvSpPr/>
      </dsp:nvSpPr>
      <dsp:spPr>
        <a:xfrm>
          <a:off x="0" y="0"/>
          <a:ext cx="2826915" cy="685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 уровня бюджетной системы РФ: </a:t>
          </a:r>
          <a:endParaRPr lang="ru-RU" sz="3200" kern="1200" dirty="0"/>
        </a:p>
      </dsp:txBody>
      <dsp:txXfrm>
        <a:off x="0" y="0"/>
        <a:ext cx="2826915" cy="6858000"/>
      </dsp:txXfrm>
    </dsp:sp>
    <dsp:sp modelId="{CE809622-771C-854E-8863-256B85B62BA1}">
      <dsp:nvSpPr>
        <dsp:cNvPr id="0" name=""/>
        <dsp:cNvSpPr/>
      </dsp:nvSpPr>
      <dsp:spPr>
        <a:xfrm>
          <a:off x="2945188" y="107156"/>
          <a:ext cx="6189657" cy="214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Федеральный бюджет и бюджеты государственных внебюджетных фондов</a:t>
          </a:r>
          <a:endParaRPr lang="ru-RU" sz="3600" kern="1200" dirty="0"/>
        </a:p>
      </dsp:txBody>
      <dsp:txXfrm>
        <a:off x="2945188" y="107156"/>
        <a:ext cx="6189657" cy="2143125"/>
      </dsp:txXfrm>
    </dsp:sp>
    <dsp:sp modelId="{4A5DCBEB-53D4-7049-9DC0-E6F838E048D2}">
      <dsp:nvSpPr>
        <dsp:cNvPr id="0" name=""/>
        <dsp:cNvSpPr/>
      </dsp:nvSpPr>
      <dsp:spPr>
        <a:xfrm>
          <a:off x="2826915" y="2250281"/>
          <a:ext cx="6307931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B06C88-11B2-0C4B-8070-067CAEFF033F}">
      <dsp:nvSpPr>
        <dsp:cNvPr id="0" name=""/>
        <dsp:cNvSpPr/>
      </dsp:nvSpPr>
      <dsp:spPr>
        <a:xfrm>
          <a:off x="2945188" y="2357437"/>
          <a:ext cx="6189657" cy="214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Бюджеты субъектов РФ и бюджеты территориальных гос. внебюджетных фондов</a:t>
          </a:r>
          <a:endParaRPr lang="ru-RU" sz="3600" kern="1200" dirty="0"/>
        </a:p>
      </dsp:txBody>
      <dsp:txXfrm>
        <a:off x="2945188" y="2357437"/>
        <a:ext cx="6189657" cy="2143125"/>
      </dsp:txXfrm>
    </dsp:sp>
    <dsp:sp modelId="{64CC0ED6-5DDE-EB48-8B87-0083A55375DB}">
      <dsp:nvSpPr>
        <dsp:cNvPr id="0" name=""/>
        <dsp:cNvSpPr/>
      </dsp:nvSpPr>
      <dsp:spPr>
        <a:xfrm>
          <a:off x="2826915" y="4500562"/>
          <a:ext cx="6307931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E115E-A536-B84D-8913-B634077490EB}">
      <dsp:nvSpPr>
        <dsp:cNvPr id="0" name=""/>
        <dsp:cNvSpPr/>
      </dsp:nvSpPr>
      <dsp:spPr>
        <a:xfrm>
          <a:off x="2945188" y="4607718"/>
          <a:ext cx="6189657" cy="214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Местные бюджеты –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форма образования и расходования денежных средств в расчете на финансовый год для исполнения расходных обязательств соответствующего МО (ст. 14 БК РФ)</a:t>
          </a:r>
          <a:endParaRPr lang="ru-RU" sz="2200" kern="1200" dirty="0"/>
        </a:p>
      </dsp:txBody>
      <dsp:txXfrm>
        <a:off x="2945188" y="4607718"/>
        <a:ext cx="6189657" cy="2143125"/>
      </dsp:txXfrm>
    </dsp:sp>
    <dsp:sp modelId="{9B880E4C-E00B-904C-AE45-8EAF74B98EC5}">
      <dsp:nvSpPr>
        <dsp:cNvPr id="0" name=""/>
        <dsp:cNvSpPr/>
      </dsp:nvSpPr>
      <dsp:spPr>
        <a:xfrm>
          <a:off x="2826915" y="6750843"/>
          <a:ext cx="6307931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1512E-4592-B449-9270-49E65D38B3DA}">
      <dsp:nvSpPr>
        <dsp:cNvPr id="0" name=""/>
        <dsp:cNvSpPr/>
      </dsp:nvSpPr>
      <dsp:spPr>
        <a:xfrm>
          <a:off x="1034855" y="3429000"/>
          <a:ext cx="675310" cy="64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55" y="0"/>
              </a:lnTo>
              <a:lnTo>
                <a:pt x="337655" y="643397"/>
              </a:lnTo>
              <a:lnTo>
                <a:pt x="675310" y="643397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49192" y="3727380"/>
        <a:ext cx="46637" cy="46637"/>
      </dsp:txXfrm>
    </dsp:sp>
    <dsp:sp modelId="{2EBA3192-B7AD-C941-BDAC-388FC5544A83}">
      <dsp:nvSpPr>
        <dsp:cNvPr id="0" name=""/>
        <dsp:cNvSpPr/>
      </dsp:nvSpPr>
      <dsp:spPr>
        <a:xfrm>
          <a:off x="5086718" y="2785602"/>
          <a:ext cx="675310" cy="64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55" y="0"/>
              </a:lnTo>
              <a:lnTo>
                <a:pt x="337655" y="643397"/>
              </a:lnTo>
              <a:lnTo>
                <a:pt x="675310" y="643397"/>
              </a:lnTo>
            </a:path>
          </a:pathLst>
        </a:custGeom>
        <a:noFill/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01055" y="3083982"/>
        <a:ext cx="46637" cy="46637"/>
      </dsp:txXfrm>
    </dsp:sp>
    <dsp:sp modelId="{B5CECAD8-467B-0E4D-A7AE-399FBC0BE763}">
      <dsp:nvSpPr>
        <dsp:cNvPr id="0" name=""/>
        <dsp:cNvSpPr/>
      </dsp:nvSpPr>
      <dsp:spPr>
        <a:xfrm>
          <a:off x="5086718" y="2142204"/>
          <a:ext cx="675310" cy="643397"/>
        </a:xfrm>
        <a:custGeom>
          <a:avLst/>
          <a:gdLst/>
          <a:ahLst/>
          <a:cxnLst/>
          <a:rect l="0" t="0" r="0" b="0"/>
          <a:pathLst>
            <a:path>
              <a:moveTo>
                <a:pt x="0" y="643397"/>
              </a:moveTo>
              <a:lnTo>
                <a:pt x="337655" y="643397"/>
              </a:lnTo>
              <a:lnTo>
                <a:pt x="337655" y="0"/>
              </a:lnTo>
              <a:lnTo>
                <a:pt x="675310" y="0"/>
              </a:lnTo>
            </a:path>
          </a:pathLst>
        </a:custGeom>
        <a:noFill/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01055" y="2440584"/>
        <a:ext cx="46637" cy="46637"/>
      </dsp:txXfrm>
    </dsp:sp>
    <dsp:sp modelId="{AC80897F-4C43-BE4A-8C14-BE199AAA1674}">
      <dsp:nvSpPr>
        <dsp:cNvPr id="0" name=""/>
        <dsp:cNvSpPr/>
      </dsp:nvSpPr>
      <dsp:spPr>
        <a:xfrm>
          <a:off x="1034855" y="2785602"/>
          <a:ext cx="675310" cy="643397"/>
        </a:xfrm>
        <a:custGeom>
          <a:avLst/>
          <a:gdLst/>
          <a:ahLst/>
          <a:cxnLst/>
          <a:rect l="0" t="0" r="0" b="0"/>
          <a:pathLst>
            <a:path>
              <a:moveTo>
                <a:pt x="0" y="643397"/>
              </a:moveTo>
              <a:lnTo>
                <a:pt x="337655" y="643397"/>
              </a:lnTo>
              <a:lnTo>
                <a:pt x="337655" y="0"/>
              </a:lnTo>
              <a:lnTo>
                <a:pt x="675310" y="0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49192" y="3083982"/>
        <a:ext cx="46637" cy="46637"/>
      </dsp:txXfrm>
    </dsp:sp>
    <dsp:sp modelId="{4E879341-FAE8-1949-B028-0A1E644BF0E7}">
      <dsp:nvSpPr>
        <dsp:cNvPr id="0" name=""/>
        <dsp:cNvSpPr/>
      </dsp:nvSpPr>
      <dsp:spPr>
        <a:xfrm rot="16200000">
          <a:off x="-2444613" y="2914281"/>
          <a:ext cx="5929501" cy="10294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Доходная часть МО</a:t>
          </a:r>
          <a:endParaRPr lang="ru-RU" sz="5000" kern="1200" dirty="0"/>
        </a:p>
      </dsp:txBody>
      <dsp:txXfrm>
        <a:off x="-2444613" y="2914281"/>
        <a:ext cx="5929501" cy="1029436"/>
      </dsp:txXfrm>
    </dsp:sp>
    <dsp:sp modelId="{9F444592-5CEE-EF49-BC7F-3A51330B45D3}">
      <dsp:nvSpPr>
        <dsp:cNvPr id="0" name=""/>
        <dsp:cNvSpPr/>
      </dsp:nvSpPr>
      <dsp:spPr>
        <a:xfrm>
          <a:off x="1710165" y="2270883"/>
          <a:ext cx="3376552" cy="10294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Собственные доходы</a:t>
          </a:r>
          <a:endParaRPr lang="ru-RU" sz="3500" kern="1200" dirty="0"/>
        </a:p>
      </dsp:txBody>
      <dsp:txXfrm>
        <a:off x="1710165" y="2270883"/>
        <a:ext cx="3376552" cy="1029436"/>
      </dsp:txXfrm>
    </dsp:sp>
    <dsp:sp modelId="{B4DD5608-ACE5-0A4D-9633-C8B31AFD7259}">
      <dsp:nvSpPr>
        <dsp:cNvPr id="0" name=""/>
        <dsp:cNvSpPr/>
      </dsp:nvSpPr>
      <dsp:spPr>
        <a:xfrm>
          <a:off x="5762028" y="1627485"/>
          <a:ext cx="3376552" cy="10294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5762028" y="1627485"/>
        <a:ext cx="3376552" cy="1029436"/>
      </dsp:txXfrm>
    </dsp:sp>
    <dsp:sp modelId="{4D80B0F6-7FF9-A543-BB1D-FB7B4F71B23B}">
      <dsp:nvSpPr>
        <dsp:cNvPr id="0" name=""/>
        <dsp:cNvSpPr/>
      </dsp:nvSpPr>
      <dsp:spPr>
        <a:xfrm>
          <a:off x="5762028" y="2914281"/>
          <a:ext cx="3376552" cy="10294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5762028" y="2914281"/>
        <a:ext cx="3376552" cy="1029436"/>
      </dsp:txXfrm>
    </dsp:sp>
    <dsp:sp modelId="{269F6204-B826-2E4E-A3E6-8CAF0F5CF4BC}">
      <dsp:nvSpPr>
        <dsp:cNvPr id="0" name=""/>
        <dsp:cNvSpPr/>
      </dsp:nvSpPr>
      <dsp:spPr>
        <a:xfrm>
          <a:off x="1710165" y="3557679"/>
          <a:ext cx="3376552" cy="102943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1710165" y="3557679"/>
        <a:ext cx="3376552" cy="10294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9020F-15DB-0C49-89E7-28B52325777A}">
      <dsp:nvSpPr>
        <dsp:cNvPr id="0" name=""/>
        <dsp:cNvSpPr/>
      </dsp:nvSpPr>
      <dsp:spPr>
        <a:xfrm rot="5400000">
          <a:off x="5771028" y="-1820882"/>
          <a:ext cx="1267999" cy="54601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Земельный налог </a:t>
          </a:r>
          <a:r>
            <a:rPr lang="en-US" sz="1800" kern="1200" dirty="0" smtClean="0"/>
            <a:t>(100</a:t>
          </a:r>
          <a:r>
            <a:rPr lang="ru-RU" sz="1800" kern="1200" dirty="0" smtClean="0"/>
            <a:t>%</a:t>
          </a:r>
          <a:r>
            <a:rPr lang="en-US" sz="1800" kern="1200" dirty="0" smtClean="0"/>
            <a:t>)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Налог на имущество ФЛ (100%)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Отчисления из бюджетов МР в П, из бюджетов ГО с ВД во ВР </a:t>
          </a:r>
          <a:endParaRPr lang="ru-RU" sz="1800" kern="1200" dirty="0"/>
        </a:p>
      </dsp:txBody>
      <dsp:txXfrm rot="-5400000">
        <a:off x="3674973" y="337072"/>
        <a:ext cx="5398212" cy="1144201"/>
      </dsp:txXfrm>
    </dsp:sp>
    <dsp:sp modelId="{6CF7734D-A8BE-A146-930D-4079DE72947C}">
      <dsp:nvSpPr>
        <dsp:cNvPr id="0" name=""/>
        <dsp:cNvSpPr/>
      </dsp:nvSpPr>
      <dsp:spPr>
        <a:xfrm>
          <a:off x="5375762" y="729"/>
          <a:ext cx="3288625" cy="297446"/>
        </a:xfrm>
        <a:prstGeom prst="roundRect">
          <a:avLst/>
        </a:prstGeom>
        <a:solidFill>
          <a:srgbClr val="DFF5FD"/>
        </a:solidFill>
        <a:ln>
          <a:solidFill>
            <a:srgbClr val="FFFFFF"/>
          </a:solidFill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390282" y="15249"/>
        <a:ext cx="3259585" cy="268406"/>
      </dsp:txXfrm>
    </dsp:sp>
    <dsp:sp modelId="{568B5FC2-D400-3343-BEB8-6CA0646AD0C7}">
      <dsp:nvSpPr>
        <dsp:cNvPr id="0" name=""/>
        <dsp:cNvSpPr/>
      </dsp:nvSpPr>
      <dsp:spPr>
        <a:xfrm>
          <a:off x="0" y="282263"/>
          <a:ext cx="3690330" cy="11297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 dirty="0"/>
        </a:p>
      </dsp:txBody>
      <dsp:txXfrm>
        <a:off x="55148" y="337411"/>
        <a:ext cx="3580034" cy="1019414"/>
      </dsp:txXfrm>
    </dsp:sp>
    <dsp:sp modelId="{EB89980B-B40F-1442-9382-15092AB22CDC}">
      <dsp:nvSpPr>
        <dsp:cNvPr id="0" name=""/>
        <dsp:cNvSpPr/>
      </dsp:nvSpPr>
      <dsp:spPr>
        <a:xfrm rot="5400000">
          <a:off x="5623217" y="-2690"/>
          <a:ext cx="1463708" cy="55778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Транспортный налог </a:t>
          </a:r>
          <a:r>
            <a:rPr lang="en-US" sz="1600" kern="1200" dirty="0" smtClean="0"/>
            <a:t>(</a:t>
          </a:r>
          <a:r>
            <a:rPr lang="ru-RU" sz="1600" kern="1200" dirty="0" smtClean="0"/>
            <a:t>МР,П - 50%, ГО – 100% </a:t>
          </a:r>
          <a:r>
            <a:rPr lang="en-US" sz="1600" kern="1200" dirty="0" smtClean="0"/>
            <a:t>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НДФЛ </a:t>
          </a:r>
          <a:r>
            <a:rPr lang="en-US" sz="1600" kern="1200" dirty="0" smtClean="0"/>
            <a:t>(</a:t>
          </a:r>
          <a:r>
            <a:rPr lang="ru-RU" sz="1600" kern="1200" dirty="0" smtClean="0"/>
            <a:t>МР – 22%, ГО – 17%)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НДФЛ с </a:t>
          </a:r>
          <a:r>
            <a:rPr lang="ru-RU" sz="1600" kern="1200" dirty="0" err="1" smtClean="0"/>
            <a:t>иностр</a:t>
          </a:r>
          <a:r>
            <a:rPr lang="ru-RU" sz="1600" kern="1200" dirty="0" smtClean="0"/>
            <a:t>. граждан (МР – 20%)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Государственная пошлина – 100%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Акцизы – 10% </a:t>
          </a:r>
          <a:endParaRPr lang="ru-RU" sz="1600" kern="1200" dirty="0"/>
        </a:p>
      </dsp:txBody>
      <dsp:txXfrm rot="-5400000">
        <a:off x="3566151" y="2125828"/>
        <a:ext cx="5506388" cy="1320804"/>
      </dsp:txXfrm>
    </dsp:sp>
    <dsp:sp modelId="{4A7BDF45-A68F-B94D-922F-9A413A803BFB}">
      <dsp:nvSpPr>
        <dsp:cNvPr id="0" name=""/>
        <dsp:cNvSpPr/>
      </dsp:nvSpPr>
      <dsp:spPr>
        <a:xfrm>
          <a:off x="0" y="2029915"/>
          <a:ext cx="3561729" cy="15775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Доходы от региональных налогов и сборов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kern="1200" dirty="0" smtClean="0">
              <a:solidFill>
                <a:srgbClr val="FF6600"/>
              </a:solidFill>
            </a:rPr>
            <a:t>(Закон ПК «О бюджетном процессе» № 111-ПК )</a:t>
          </a:r>
          <a:endParaRPr lang="ru-RU" sz="2000" kern="1200" dirty="0">
            <a:solidFill>
              <a:srgbClr val="FF6600"/>
            </a:solidFill>
          </a:endParaRPr>
        </a:p>
      </dsp:txBody>
      <dsp:txXfrm>
        <a:off x="77010" y="2106925"/>
        <a:ext cx="3407709" cy="1423536"/>
      </dsp:txXfrm>
    </dsp:sp>
    <dsp:sp modelId="{38EBCA3C-65BD-3440-B396-20EC4B3BD634}">
      <dsp:nvSpPr>
        <dsp:cNvPr id="0" name=""/>
        <dsp:cNvSpPr/>
      </dsp:nvSpPr>
      <dsp:spPr>
        <a:xfrm rot="5400000">
          <a:off x="5642629" y="2114364"/>
          <a:ext cx="1497880" cy="550354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НДФЛ (СП-2%, ГП-10%, МР-5%, ГО-15%)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Единый с/х налог (СП-30%, ГП,МР-50%, ГО-100 %)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ЕНВД (МР, ГО-100 %)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Государственная пошлина – 100 %</a:t>
          </a:r>
          <a:endParaRPr lang="ru-RU" sz="1600" kern="1200" dirty="0"/>
        </a:p>
      </dsp:txBody>
      <dsp:txXfrm rot="-5400000">
        <a:off x="3639797" y="4190316"/>
        <a:ext cx="5430425" cy="1351640"/>
      </dsp:txXfrm>
    </dsp:sp>
    <dsp:sp modelId="{F4954199-97E3-9145-A551-EC5741EC0494}">
      <dsp:nvSpPr>
        <dsp:cNvPr id="0" name=""/>
        <dsp:cNvSpPr/>
      </dsp:nvSpPr>
      <dsp:spPr>
        <a:xfrm>
          <a:off x="657" y="4172305"/>
          <a:ext cx="3639140" cy="13876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Доходы от федеральных налогов и сборов </a:t>
          </a:r>
          <a:r>
            <a:rPr lang="ru-RU" sz="2000" kern="1200" dirty="0" smtClean="0">
              <a:solidFill>
                <a:srgbClr val="FF0000"/>
              </a:solidFill>
            </a:rPr>
            <a:t>(БК РФ)</a:t>
          </a:r>
          <a:endParaRPr lang="ru-RU" sz="2000" kern="1200" dirty="0">
            <a:solidFill>
              <a:srgbClr val="FF0000"/>
            </a:solidFill>
          </a:endParaRPr>
        </a:p>
      </dsp:txBody>
      <dsp:txXfrm>
        <a:off x="68397" y="4240045"/>
        <a:ext cx="3503660" cy="125218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97E219-951C-4140-B01D-23F617ABB175}">
      <dsp:nvSpPr>
        <dsp:cNvPr id="0" name=""/>
        <dsp:cNvSpPr/>
      </dsp:nvSpPr>
      <dsp:spPr>
        <a:xfrm>
          <a:off x="0" y="81492"/>
          <a:ext cx="2786062" cy="14229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Доходы от имущества в </a:t>
          </a:r>
          <a:r>
            <a:rPr lang="ru-RU" sz="2100" kern="1200" dirty="0" err="1" smtClean="0"/>
            <a:t>мун</a:t>
          </a:r>
          <a:r>
            <a:rPr lang="ru-RU" sz="2100" kern="1200" dirty="0" smtClean="0"/>
            <a:t>. собственности</a:t>
          </a:r>
          <a:endParaRPr lang="ru-RU" sz="2100" kern="1200" dirty="0"/>
        </a:p>
      </dsp:txBody>
      <dsp:txXfrm>
        <a:off x="0" y="81492"/>
        <a:ext cx="2786062" cy="1422963"/>
      </dsp:txXfrm>
    </dsp:sp>
    <dsp:sp modelId="{18005DA4-BDE5-C44A-8FED-322AD5328CC0}">
      <dsp:nvSpPr>
        <dsp:cNvPr id="0" name=""/>
        <dsp:cNvSpPr/>
      </dsp:nvSpPr>
      <dsp:spPr>
        <a:xfrm>
          <a:off x="0" y="1774663"/>
          <a:ext cx="2786062" cy="284372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Аренда 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Продажа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Платные услуги </a:t>
          </a:r>
          <a:r>
            <a:rPr lang="ru-RU" sz="2100" kern="1200" dirty="0" err="1" smtClean="0"/>
            <a:t>мун</a:t>
          </a:r>
          <a:r>
            <a:rPr lang="ru-RU" sz="2100" kern="1200" dirty="0" smtClean="0"/>
            <a:t>. учреждений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Прибыль унитарных предприятий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>
        <a:off x="0" y="1774663"/>
        <a:ext cx="2786062" cy="2843726"/>
      </dsp:txXfrm>
    </dsp:sp>
    <dsp:sp modelId="{B3ED32CC-2935-5341-923F-7045BCD7DA5C}">
      <dsp:nvSpPr>
        <dsp:cNvPr id="0" name=""/>
        <dsp:cNvSpPr/>
      </dsp:nvSpPr>
      <dsp:spPr>
        <a:xfrm>
          <a:off x="3184568" y="72377"/>
          <a:ext cx="2786062" cy="14229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Перечисления из бюджетов других уровней</a:t>
          </a:r>
          <a:endParaRPr lang="ru-RU" sz="2100" kern="1200" dirty="0"/>
        </a:p>
      </dsp:txBody>
      <dsp:txXfrm>
        <a:off x="3184568" y="72377"/>
        <a:ext cx="2786062" cy="1422963"/>
      </dsp:txXfrm>
    </dsp:sp>
    <dsp:sp modelId="{9B5883AB-6D09-3042-8AAF-18CFD304E3BD}">
      <dsp:nvSpPr>
        <dsp:cNvPr id="0" name=""/>
        <dsp:cNvSpPr/>
      </dsp:nvSpPr>
      <dsp:spPr>
        <a:xfrm>
          <a:off x="3178968" y="1764764"/>
          <a:ext cx="2786062" cy="3052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Дотации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Субвенции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Субсидии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Бюджетные ссуды</a:t>
          </a:r>
          <a:endParaRPr lang="ru-RU" sz="2100" kern="1200" dirty="0"/>
        </a:p>
      </dsp:txBody>
      <dsp:txXfrm>
        <a:off x="3178968" y="1764764"/>
        <a:ext cx="2786062" cy="3052747"/>
      </dsp:txXfrm>
    </dsp:sp>
    <dsp:sp modelId="{8DB5AE26-DF77-3E46-B992-A88F8DEB7963}">
      <dsp:nvSpPr>
        <dsp:cNvPr id="0" name=""/>
        <dsp:cNvSpPr/>
      </dsp:nvSpPr>
      <dsp:spPr>
        <a:xfrm>
          <a:off x="6357937" y="99282"/>
          <a:ext cx="2786062" cy="13153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Иные собственные доходы</a:t>
          </a:r>
          <a:endParaRPr lang="ru-RU" sz="2100" kern="1200" dirty="0"/>
        </a:p>
      </dsp:txBody>
      <dsp:txXfrm>
        <a:off x="6357937" y="99282"/>
        <a:ext cx="2786062" cy="1315343"/>
      </dsp:txXfrm>
    </dsp:sp>
    <dsp:sp modelId="{C204F8FD-4C82-DB4C-92FE-982681BA009C}">
      <dsp:nvSpPr>
        <dsp:cNvPr id="0" name=""/>
        <dsp:cNvSpPr/>
      </dsp:nvSpPr>
      <dsp:spPr>
        <a:xfrm>
          <a:off x="6355080" y="1737859"/>
          <a:ext cx="2786062" cy="3052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Штрафы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Добровольные пожертвования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Займы</a:t>
          </a:r>
          <a:endParaRPr lang="ru-RU" sz="2100" kern="1200" dirty="0"/>
        </a:p>
      </dsp:txBody>
      <dsp:txXfrm>
        <a:off x="6355080" y="1737859"/>
        <a:ext cx="2786062" cy="305274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6EE6-4186-5244-B7CD-B0E27AE4D979}">
      <dsp:nvSpPr>
        <dsp:cNvPr id="0" name=""/>
        <dsp:cNvSpPr/>
      </dsp:nvSpPr>
      <dsp:spPr>
        <a:xfrm>
          <a:off x="0" y="0"/>
          <a:ext cx="6999039" cy="9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0. Предварительный (прогнозирование)</a:t>
          </a:r>
          <a:endParaRPr lang="ru-RU" sz="2000" kern="1200" dirty="0"/>
        </a:p>
      </dsp:txBody>
      <dsp:txXfrm>
        <a:off x="26487" y="26487"/>
        <a:ext cx="5917390" cy="851355"/>
      </dsp:txXfrm>
    </dsp:sp>
    <dsp:sp modelId="{E63D5BCF-4789-E247-AF4C-9923EBE221C1}">
      <dsp:nvSpPr>
        <dsp:cNvPr id="0" name=""/>
        <dsp:cNvSpPr/>
      </dsp:nvSpPr>
      <dsp:spPr>
        <a:xfrm>
          <a:off x="522655" y="1029931"/>
          <a:ext cx="6999039" cy="9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49142" y="1056418"/>
        <a:ext cx="5835595" cy="851355"/>
      </dsp:txXfrm>
    </dsp:sp>
    <dsp:sp modelId="{FAD51AE8-4210-384E-91B5-63C65B66722A}">
      <dsp:nvSpPr>
        <dsp:cNvPr id="0" name=""/>
        <dsp:cNvSpPr/>
      </dsp:nvSpPr>
      <dsp:spPr>
        <a:xfrm>
          <a:off x="1045311" y="2059862"/>
          <a:ext cx="6999039" cy="9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2. Рассмотрение и утверждение местного бюджета</a:t>
          </a:r>
          <a:endParaRPr lang="ru-RU" sz="2000" kern="1200" dirty="0"/>
        </a:p>
      </dsp:txBody>
      <dsp:txXfrm>
        <a:off x="1071798" y="2086349"/>
        <a:ext cx="5835595" cy="851355"/>
      </dsp:txXfrm>
    </dsp:sp>
    <dsp:sp modelId="{9F5B9FC3-DDC5-B847-8AA5-31DDF05D9139}">
      <dsp:nvSpPr>
        <dsp:cNvPr id="0" name=""/>
        <dsp:cNvSpPr/>
      </dsp:nvSpPr>
      <dsp:spPr>
        <a:xfrm>
          <a:off x="1567966" y="3089793"/>
          <a:ext cx="6999039" cy="9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594453" y="3116280"/>
        <a:ext cx="5835595" cy="851355"/>
      </dsp:txXfrm>
    </dsp:sp>
    <dsp:sp modelId="{CF45690E-4B61-7048-841C-54E5BBCF4E40}">
      <dsp:nvSpPr>
        <dsp:cNvPr id="0" name=""/>
        <dsp:cNvSpPr/>
      </dsp:nvSpPr>
      <dsp:spPr>
        <a:xfrm>
          <a:off x="2090622" y="4119724"/>
          <a:ext cx="6999039" cy="9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4. Контроль за исполнением местного бюджета и утверждение отчета о его исполнении</a:t>
          </a:r>
          <a:endParaRPr lang="ru-RU" sz="2000" kern="1200" dirty="0"/>
        </a:p>
      </dsp:txBody>
      <dsp:txXfrm>
        <a:off x="2117109" y="4146211"/>
        <a:ext cx="5835595" cy="851355"/>
      </dsp:txXfrm>
    </dsp:sp>
    <dsp:sp modelId="{13E32AC4-0293-8447-B955-0DDF6B512B46}">
      <dsp:nvSpPr>
        <dsp:cNvPr id="0" name=""/>
        <dsp:cNvSpPr/>
      </dsp:nvSpPr>
      <dsp:spPr>
        <a:xfrm>
          <a:off x="6411225" y="660663"/>
          <a:ext cx="587814" cy="587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543483" y="660663"/>
        <a:ext cx="323298" cy="442330"/>
      </dsp:txXfrm>
    </dsp:sp>
    <dsp:sp modelId="{3E85DA6C-CAA0-2443-A2DB-32F85C28AC1A}">
      <dsp:nvSpPr>
        <dsp:cNvPr id="0" name=""/>
        <dsp:cNvSpPr/>
      </dsp:nvSpPr>
      <dsp:spPr>
        <a:xfrm>
          <a:off x="6933880" y="1690594"/>
          <a:ext cx="587814" cy="587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7066138" y="1690594"/>
        <a:ext cx="323298" cy="442330"/>
      </dsp:txXfrm>
    </dsp:sp>
    <dsp:sp modelId="{96709A1F-8B47-5548-8C1F-4D4CDDFD3C6C}">
      <dsp:nvSpPr>
        <dsp:cNvPr id="0" name=""/>
        <dsp:cNvSpPr/>
      </dsp:nvSpPr>
      <dsp:spPr>
        <a:xfrm>
          <a:off x="7456536" y="2705453"/>
          <a:ext cx="587814" cy="587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7588794" y="2705453"/>
        <a:ext cx="323298" cy="442330"/>
      </dsp:txXfrm>
    </dsp:sp>
    <dsp:sp modelId="{9D6AAF05-3481-9949-9F4B-4FD378DA20D7}">
      <dsp:nvSpPr>
        <dsp:cNvPr id="0" name=""/>
        <dsp:cNvSpPr/>
      </dsp:nvSpPr>
      <dsp:spPr>
        <a:xfrm>
          <a:off x="7979192" y="3745432"/>
          <a:ext cx="587814" cy="5878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8111450" y="3745432"/>
        <a:ext cx="323298" cy="442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F9C3C-033F-934A-8A8E-6E510B003FAA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3A217-4ED4-F34B-8307-C20132E4B2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322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3A217-4ED4-F34B-8307-C20132E4B22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771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F6D4-D4D7-426A-98F7-170A3668379E}" type="datetime1">
              <a:rPr lang="en-US" smtClean="0"/>
              <a:pPr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5D47-465E-4A05-802B-049480555B6D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0FC3EB-42FB-4C38-8CAE-7A1293B83421}" type="datetime1">
              <a:rPr lang="en-US" smtClean="0"/>
              <a:pPr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3794" y="5211303"/>
            <a:ext cx="6519137" cy="882119"/>
          </a:xfrm>
        </p:spPr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396240" y="3418136"/>
            <a:ext cx="8244839" cy="179316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ЭКОНОМИЧЕСКАЯ ОСНОВА </a:t>
            </a:r>
            <a:r>
              <a:rPr lang="ru-RU" dirty="0" smtClean="0"/>
              <a:t>МЕСТНОГО САМОУПРАВЛЕНИЯ</a:t>
            </a:r>
            <a:endParaRPr lang="ru-RU" dirty="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44" y="269586"/>
            <a:ext cx="5766829" cy="268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139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8149" y="154464"/>
            <a:ext cx="8261519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ФЕДЕРАЛЬНЫЙ ЗАКОН № 178 </a:t>
            </a:r>
          </a:p>
          <a:p>
            <a:pPr algn="ctr"/>
            <a:r>
              <a:rPr lang="ru-RU" sz="2800" dirty="0" smtClean="0"/>
              <a:t>«О ПРИВАТИЗАЦИИ ГОСУДАРСТВЕННОГО И МУНИЦИПАЛЬНОГО ИМУЩЕСТВА» от 30.11.2001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28149" y="1757399"/>
            <a:ext cx="8124965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возмездное </a:t>
            </a:r>
            <a:r>
              <a:rPr lang="ru-RU" sz="2800" dirty="0"/>
              <a:t>отчуждение имущества, находящегося в собственности </a:t>
            </a:r>
            <a:r>
              <a:rPr lang="ru-RU" sz="2800" dirty="0" smtClean="0"/>
              <a:t>муниципальных </a:t>
            </a:r>
            <a:r>
              <a:rPr lang="ru-RU" sz="2800" dirty="0" err="1" smtClean="0"/>
              <a:t>образовний</a:t>
            </a:r>
            <a:r>
              <a:rPr lang="ru-RU" sz="2800" dirty="0" smtClean="0"/>
              <a:t>, </a:t>
            </a:r>
            <a:r>
              <a:rPr lang="ru-RU" sz="2800" dirty="0"/>
              <a:t>в собственность ФЛ и </a:t>
            </a:r>
            <a:r>
              <a:rPr lang="ru-RU" sz="2800" dirty="0" smtClean="0"/>
              <a:t>ЮЛ</a:t>
            </a:r>
            <a:endParaRPr lang="ru-RU" sz="2800" dirty="0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295" y="3470429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19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01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8616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16716891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2699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44536270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20581" y="3563838"/>
            <a:ext cx="33728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Субвенции  (гос. полномочия)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1067" y="1829710"/>
            <a:ext cx="2949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FF"/>
                </a:solidFill>
              </a:rPr>
              <a:t>Налоговые</a:t>
            </a:r>
            <a:endParaRPr lang="ru-RU" sz="36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479" y="3099584"/>
            <a:ext cx="3258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FF"/>
                </a:solidFill>
              </a:rPr>
              <a:t>Неналоговые</a:t>
            </a:r>
            <a:endParaRPr lang="ru-RU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370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176" y="163855"/>
            <a:ext cx="8807735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НАЛОГОВЫЕ ДОХОДЫ МЕСТНЫХ БЮДЖЕТОВ</a:t>
            </a:r>
            <a:endParaRPr lang="ru-RU" sz="32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470100073"/>
              </p:ext>
            </p:extLst>
          </p:nvPr>
        </p:nvGraphicFramePr>
        <p:xfrm>
          <a:off x="0" y="1241073"/>
          <a:ext cx="9144000" cy="5616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2594" y="2341427"/>
            <a:ext cx="1788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71986"/>
            <a:ext cx="38206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FF"/>
                </a:solidFill>
              </a:rPr>
              <a:t>Доходы от местных налогов и сборов </a:t>
            </a:r>
          </a:p>
          <a:p>
            <a:pPr algn="ctr"/>
            <a:r>
              <a:rPr lang="ru-RU" sz="2000" b="1" dirty="0" smtClean="0">
                <a:solidFill>
                  <a:srgbClr val="FF6600"/>
                </a:solidFill>
              </a:rPr>
              <a:t>(П, ГО + МР на </a:t>
            </a:r>
            <a:r>
              <a:rPr lang="ru-RU" sz="2000" b="1" dirty="0" err="1" smtClean="0">
                <a:solidFill>
                  <a:srgbClr val="FF6600"/>
                </a:solidFill>
              </a:rPr>
              <a:t>межсел</a:t>
            </a:r>
            <a:r>
              <a:rPr lang="ru-RU" sz="2000" b="1" dirty="0" smtClean="0">
                <a:solidFill>
                  <a:srgbClr val="FF6600"/>
                </a:solidFill>
              </a:rPr>
              <a:t>. тер)</a:t>
            </a:r>
            <a:endParaRPr lang="ru-RU" sz="2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337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880876289"/>
              </p:ext>
            </p:extLst>
          </p:nvPr>
        </p:nvGraphicFramePr>
        <p:xfrm>
          <a:off x="0" y="1536904"/>
          <a:ext cx="9144000" cy="5321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1176" y="163855"/>
            <a:ext cx="880773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НЕНАЛОГОВЫЕ ДОХОДЫ МЕСТНЫХ БЮДЖЕТОВ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7321" y="6005479"/>
            <a:ext cx="537043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Механизм выравнивания бюджетной обеспеченности</a:t>
            </a:r>
            <a:endParaRPr lang="ru-RU" sz="2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28626" y="698799"/>
            <a:ext cx="7921624" cy="813214"/>
            <a:chOff x="-2387722" y="-2294847"/>
            <a:chExt cx="7921624" cy="126392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2387722" y="-2294847"/>
              <a:ext cx="7921624" cy="1263922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-1325713" y="-2171447"/>
              <a:ext cx="6374878" cy="11405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Средства самообложения граждан</a:t>
              </a:r>
              <a:endParaRPr lang="ru-RU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04434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176" y="249950"/>
            <a:ext cx="8807735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РАСХОДЫ </a:t>
            </a:r>
          </a:p>
          <a:p>
            <a:pPr algn="ctr"/>
            <a:r>
              <a:rPr lang="ru-RU" sz="3200" b="1" dirty="0" smtClean="0"/>
              <a:t>МЕСТНЫХ БЮДЖЕТОВ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0518" y="1539240"/>
            <a:ext cx="8448481" cy="44012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Решение вопросов местного значения</a:t>
            </a:r>
          </a:p>
          <a:p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Осуществление отдельных государственных полномочий</a:t>
            </a:r>
          </a:p>
          <a:p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 Оплата труда депутатов </a:t>
            </a:r>
            <a:r>
              <a:rPr lang="ru-RU" sz="2800" dirty="0" smtClean="0"/>
              <a:t>представительных органов, </a:t>
            </a:r>
            <a:r>
              <a:rPr lang="ru-RU" sz="2800" dirty="0" smtClean="0"/>
              <a:t>должностных лиц, муниципальных служащих</a:t>
            </a:r>
          </a:p>
          <a:p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Выравнивание бюджетной обеспеченности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94485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977879" y="142025"/>
            <a:ext cx="7232333" cy="1143000"/>
          </a:xfrm>
        </p:spPr>
        <p:txBody>
          <a:bodyPr/>
          <a:lstStyle/>
          <a:p>
            <a:pPr algn="ctr"/>
            <a:r>
              <a:rPr lang="ru-RU" sz="4000" dirty="0" smtClean="0"/>
              <a:t>Бюджетный процесс на местном уровне – стадии:</a:t>
            </a:r>
            <a:endParaRPr lang="ru-RU" sz="4000" dirty="0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xmlns="" val="216634652"/>
              </p:ext>
            </p:extLst>
          </p:nvPr>
        </p:nvGraphicFramePr>
        <p:xfrm>
          <a:off x="0" y="1833946"/>
          <a:ext cx="9089662" cy="5024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6216" y="2975397"/>
            <a:ext cx="704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1. Составление проекта местного бюджета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1338" y="5161422"/>
            <a:ext cx="6076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FF"/>
                </a:solidFill>
              </a:rPr>
              <a:t>3. Исполнение местного бюджета </a:t>
            </a:r>
            <a:endParaRPr lang="ru-RU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824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01095" y="4372168"/>
            <a:ext cx="8082436" cy="1143000"/>
          </a:xfrm>
        </p:spPr>
        <p:txBody>
          <a:bodyPr/>
          <a:lstStyle/>
          <a:p>
            <a:r>
              <a:rPr lang="ru-RU" dirty="0" smtClean="0"/>
              <a:t>ЭКОНОМИЧЕСКАЯ ОСНОВА МСУ (ст. 49 ФЗ-131)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01095" y="731520"/>
            <a:ext cx="8082436" cy="34747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Муниципальное имущество</a:t>
            </a:r>
          </a:p>
          <a:p>
            <a:r>
              <a:rPr lang="ru-RU" sz="4000" dirty="0" smtClean="0"/>
              <a:t>Средства местных бюджетов</a:t>
            </a:r>
          </a:p>
          <a:p>
            <a:r>
              <a:rPr lang="ru-RU" sz="4000" dirty="0" smtClean="0"/>
              <a:t>Имущественные права муниципальных образований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47264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828511391"/>
              </p:ext>
            </p:extLst>
          </p:nvPr>
        </p:nvGraphicFramePr>
        <p:xfrm>
          <a:off x="0" y="-55828"/>
          <a:ext cx="9144000" cy="6913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9535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599045463"/>
              </p:ext>
            </p:extLst>
          </p:nvPr>
        </p:nvGraphicFramePr>
        <p:xfrm>
          <a:off x="0" y="30232"/>
          <a:ext cx="9144000" cy="347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86515641"/>
              </p:ext>
            </p:extLst>
          </p:nvPr>
        </p:nvGraphicFramePr>
        <p:xfrm>
          <a:off x="0" y="3506657"/>
          <a:ext cx="9144000" cy="3351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315542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286763" y="289456"/>
            <a:ext cx="8575595" cy="15812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smtClean="0"/>
              <a:t>Источники формирования </a:t>
            </a:r>
            <a:r>
              <a:rPr lang="ru-RU" sz="4000" dirty="0" smtClean="0"/>
              <a:t>муниципальной </a:t>
            </a:r>
            <a:r>
              <a:rPr lang="ru-RU" sz="4000" dirty="0" smtClean="0"/>
              <a:t>собственности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6763" y="2087880"/>
            <a:ext cx="8575594" cy="403187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dirty="0"/>
              <a:t>- </a:t>
            </a:r>
            <a:r>
              <a:rPr lang="ru-RU" sz="3200" dirty="0" smtClean="0"/>
              <a:t>передача объектов федеральной собственности в муниципальную;</a:t>
            </a:r>
            <a:endParaRPr lang="ru-RU" sz="3200" dirty="0"/>
          </a:p>
          <a:p>
            <a:pPr algn="just"/>
            <a:r>
              <a:rPr lang="ru-RU" sz="3200" dirty="0"/>
              <a:t>- </a:t>
            </a:r>
            <a:r>
              <a:rPr lang="ru-RU" sz="3200" dirty="0" smtClean="0"/>
              <a:t>гражданско</a:t>
            </a:r>
            <a:r>
              <a:rPr lang="ru-RU" sz="3200" dirty="0"/>
              <a:t>-</a:t>
            </a:r>
            <a:r>
              <a:rPr lang="ru-RU" sz="3200" dirty="0" smtClean="0"/>
              <a:t>правовые сделки </a:t>
            </a:r>
            <a:r>
              <a:rPr lang="ru-RU" sz="3200" dirty="0"/>
              <a:t>(покупка, обмен, дарение</a:t>
            </a:r>
            <a:r>
              <a:rPr lang="ru-RU" sz="3200" dirty="0" smtClean="0"/>
              <a:t>);</a:t>
            </a:r>
            <a:endParaRPr lang="ru-RU" sz="3200" dirty="0"/>
          </a:p>
          <a:p>
            <a:pPr marL="457200" indent="-457200" algn="just">
              <a:buFontTx/>
              <a:buChar char="-"/>
            </a:pPr>
            <a:r>
              <a:rPr lang="ru-RU" sz="3200" dirty="0" smtClean="0"/>
              <a:t>налоги </a:t>
            </a:r>
            <a:r>
              <a:rPr lang="ru-RU" sz="3200" dirty="0"/>
              <a:t>и </a:t>
            </a:r>
            <a:r>
              <a:rPr lang="ru-RU" sz="3200" dirty="0" smtClean="0"/>
              <a:t>иные обязательные платежи;</a:t>
            </a:r>
            <a:endParaRPr lang="ru-RU" sz="3200" dirty="0"/>
          </a:p>
          <a:p>
            <a:pPr marL="457200" indent="-457200" algn="just">
              <a:buFontTx/>
              <a:buChar char="-"/>
            </a:pPr>
            <a:r>
              <a:rPr lang="ru-RU" sz="3200" dirty="0" smtClean="0"/>
              <a:t>доходы муниципальных предприятий и учреждений</a:t>
            </a:r>
          </a:p>
          <a:p>
            <a:pPr marL="285750" indent="-285750" algn="just">
              <a:buFontTx/>
              <a:buChar char="-"/>
            </a:pPr>
            <a:r>
              <a:rPr lang="ru-RU" sz="3200" dirty="0" smtClean="0"/>
              <a:t> другое.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900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1593" y="0"/>
            <a:ext cx="8398074" cy="138499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МУНИЦИПАЛЬНОЕ ИМУЩЕСТВО – </a:t>
            </a:r>
          </a:p>
          <a:p>
            <a:pPr algn="ctr"/>
            <a:r>
              <a:rPr lang="ru-RU" sz="2800" b="1" dirty="0" smtClean="0"/>
              <a:t>ОБЪЕКТ ПРАВА МУНИЦИПАЛЬНОЙ СОБСТВЕННОСТИ (СТ. 50 ФЗ-131):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1592" y="2113472"/>
            <a:ext cx="8398075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имущество для </a:t>
            </a:r>
            <a:r>
              <a:rPr lang="ru-RU" sz="2400" dirty="0"/>
              <a:t>осуществления отдельных государственных полномочий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1592" y="3128333"/>
            <a:ext cx="8398072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мущество для </a:t>
            </a:r>
            <a:r>
              <a:rPr lang="ru-RU" sz="2400" dirty="0"/>
              <a:t>обеспечения деятельности </a:t>
            </a:r>
            <a:r>
              <a:rPr lang="ru-RU" sz="2400" dirty="0" smtClean="0"/>
              <a:t>ОМСУ и </a:t>
            </a:r>
            <a:r>
              <a:rPr lang="ru-RU" sz="2400" dirty="0"/>
              <a:t>должностных лиц </a:t>
            </a:r>
            <a:r>
              <a:rPr lang="ru-RU" sz="2400" dirty="0" smtClean="0"/>
              <a:t>МСУ, </a:t>
            </a:r>
            <a:r>
              <a:rPr lang="ru-RU" sz="2400" dirty="0"/>
              <a:t>муниципальных служащих, работников муниципальных предприятий и учреждений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1593" y="1532679"/>
            <a:ext cx="8398075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имущество для </a:t>
            </a:r>
            <a:r>
              <a:rPr lang="ru-RU" sz="2400" dirty="0"/>
              <a:t>решения вопросов местного </a:t>
            </a:r>
            <a:r>
              <a:rPr lang="ru-RU" sz="2400" dirty="0" smtClean="0"/>
              <a:t>значения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91589" y="4524343"/>
            <a:ext cx="8398075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имущество для </a:t>
            </a:r>
            <a:r>
              <a:rPr lang="ru-RU" sz="2400" dirty="0"/>
              <a:t>решения вопросов, право решения которых предоставлено </a:t>
            </a:r>
            <a:r>
              <a:rPr lang="ru-RU" sz="2400" dirty="0" smtClean="0"/>
              <a:t>ОМСУ ФЗ</a:t>
            </a:r>
            <a:r>
              <a:rPr lang="en-US" sz="2400" dirty="0" smtClean="0"/>
              <a:t>-131</a:t>
            </a:r>
            <a:r>
              <a:rPr lang="ru-RU" sz="2400" dirty="0" smtClean="0"/>
              <a:t> и </a:t>
            </a:r>
            <a:r>
              <a:rPr lang="ru-RU" sz="2400" dirty="0"/>
              <a:t>которые не отнесены к вопросам местного </a:t>
            </a:r>
            <a:r>
              <a:rPr lang="ru-RU" sz="2400" dirty="0" smtClean="0"/>
              <a:t>значени</a:t>
            </a:r>
            <a:r>
              <a:rPr lang="ru-RU" sz="2400" dirty="0"/>
              <a:t>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1593" y="5871459"/>
            <a:ext cx="8398075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мущество – в государственной собственности – для удовлетворения потребностей МО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5623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36973" y="4792749"/>
            <a:ext cx="8343451" cy="14337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МУНИЦИПАЛЬНЫЕ ОРГАНЫ: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6973" y="136546"/>
            <a:ext cx="8343451" cy="439676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3200" dirty="0"/>
              <a:t> </a:t>
            </a:r>
            <a:r>
              <a:rPr lang="ru-RU" sz="3200" dirty="0" smtClean="0"/>
              <a:t>ведут </a:t>
            </a:r>
            <a:r>
              <a:rPr lang="ru-RU" sz="3200" dirty="0"/>
              <a:t>реестр (учет) </a:t>
            </a:r>
            <a:r>
              <a:rPr lang="ru-RU" sz="3200" dirty="0" smtClean="0"/>
              <a:t>муниципальной </a:t>
            </a:r>
            <a:r>
              <a:rPr lang="ru-RU" sz="3200" dirty="0" smtClean="0"/>
              <a:t>собственности; </a:t>
            </a:r>
            <a:endParaRPr lang="ru-RU" sz="3200" dirty="0"/>
          </a:p>
          <a:p>
            <a:r>
              <a:rPr lang="ru-RU" sz="3200" dirty="0" smtClean="0"/>
              <a:t>вправе </a:t>
            </a:r>
            <a:r>
              <a:rPr lang="ru-RU" sz="3200" dirty="0"/>
              <a:t>создавать, реорганизовывать и ликвидировать муниципальные предприятия и учреждения;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вправе передавать </a:t>
            </a:r>
            <a:r>
              <a:rPr lang="ru-RU" sz="3200" dirty="0">
                <a:solidFill>
                  <a:schemeClr val="tx1"/>
                </a:solidFill>
              </a:rPr>
              <a:t>имущество </a:t>
            </a:r>
            <a:r>
              <a:rPr lang="ru-RU" sz="3200" dirty="0" smtClean="0">
                <a:solidFill>
                  <a:schemeClr val="tx1"/>
                </a:solidFill>
              </a:rPr>
              <a:t>в </a:t>
            </a:r>
            <a:r>
              <a:rPr lang="ru-RU" sz="3200" dirty="0">
                <a:solidFill>
                  <a:schemeClr val="tx1"/>
                </a:solidFill>
              </a:rPr>
              <a:t>собственность или управление (аренду</a:t>
            </a:r>
            <a:r>
              <a:rPr lang="ru-RU" sz="3200" dirty="0" smtClean="0">
                <a:solidFill>
                  <a:schemeClr val="tx1"/>
                </a:solidFill>
              </a:rPr>
              <a:t>);</a:t>
            </a:r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 smtClean="0"/>
              <a:t>осуществлять </a:t>
            </a:r>
            <a:r>
              <a:rPr lang="ru-RU" sz="3200" dirty="0"/>
              <a:t>продажу </a:t>
            </a:r>
            <a:r>
              <a:rPr lang="ru-RU" sz="3200" dirty="0" smtClean="0"/>
              <a:t>муниципальной </a:t>
            </a:r>
            <a:r>
              <a:rPr lang="ru-RU" sz="3200" dirty="0" smtClean="0">
                <a:solidFill>
                  <a:srgbClr val="000000"/>
                </a:solidFill>
              </a:rPr>
              <a:t>собственности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18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774451973"/>
              </p:ext>
            </p:extLst>
          </p:nvPr>
        </p:nvGraphicFramePr>
        <p:xfrm>
          <a:off x="122898" y="0"/>
          <a:ext cx="9021102" cy="4710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9872" y="4983912"/>
            <a:ext cx="809765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ПРАВО ХОЗЯЙСТВЕННОГО ВЕДЕНИЯ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9872" y="5885113"/>
            <a:ext cx="809765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ПРАВО ОПЕРАТИВНОГО УПРАВЛЕНИЯ</a:t>
            </a:r>
            <a:endParaRPr lang="ru-RU" sz="2800" b="1" dirty="0"/>
          </a:p>
        </p:txBody>
      </p:sp>
      <p:sp>
        <p:nvSpPr>
          <p:cNvPr id="8" name="Штриховая стрелка вправо 7"/>
          <p:cNvSpPr/>
          <p:nvPr/>
        </p:nvSpPr>
        <p:spPr>
          <a:xfrm rot="8312329">
            <a:off x="5434849" y="3946167"/>
            <a:ext cx="1461129" cy="710037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 rot="4924397">
            <a:off x="7310329" y="4666699"/>
            <a:ext cx="2088921" cy="710037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08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 rot="16200000">
            <a:off x="3895043" y="-3180220"/>
            <a:ext cx="1481937" cy="81522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dirty="0" smtClean="0"/>
              <a:t>Способы управления объектами муниципальной собственности:</a:t>
            </a:r>
            <a:endParaRPr lang="ru-RU" sz="280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 rot="16200000">
            <a:off x="2305855" y="310592"/>
            <a:ext cx="4769556" cy="80430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/>
              <a:t>Муниципализация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 smtClean="0"/>
              <a:t>(в </a:t>
            </a:r>
            <a:r>
              <a:rPr lang="ru-RU" sz="2400" i="1" dirty="0" err="1" smtClean="0"/>
              <a:t>т.ч</a:t>
            </a:r>
            <a:r>
              <a:rPr lang="ru-RU" sz="2400" i="1" dirty="0" smtClean="0"/>
              <a:t>. доверительное управление)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endParaRPr lang="ru-RU" sz="320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r>
              <a:rPr lang="ru-RU" sz="3200" dirty="0" err="1" smtClean="0"/>
              <a:t>Муниципально</a:t>
            </a:r>
            <a:r>
              <a:rPr lang="ru-RU" sz="3200" dirty="0" smtClean="0"/>
              <a:t>-подрядная и </a:t>
            </a:r>
            <a:r>
              <a:rPr lang="ru-RU" sz="3200" dirty="0" err="1" smtClean="0"/>
              <a:t>муниципально</a:t>
            </a:r>
            <a:r>
              <a:rPr lang="ru-RU" sz="3200" dirty="0" smtClean="0"/>
              <a:t>-арендная системы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endParaRPr lang="ru-RU" sz="320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r>
              <a:rPr lang="ru-RU" sz="3200" dirty="0" err="1" smtClean="0"/>
              <a:t>Муниципально</a:t>
            </a:r>
            <a:r>
              <a:rPr lang="ru-RU" sz="3200" dirty="0" smtClean="0"/>
              <a:t>-концессионная система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endParaRPr lang="ru-RU" sz="320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/>
              <a:t>Концессия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56775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Воздушный поток.thmx</Template>
  <TotalTime>990</TotalTime>
  <Words>589</Words>
  <Application>Microsoft Macintosh PowerPoint</Application>
  <PresentationFormat>Экран (4:3)</PresentationFormat>
  <Paragraphs>110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ЭКОНОМИЧЕСКАЯ ОСНОВА МЕСТНОГО САМОУПРАВЛЕНИЯ</vt:lpstr>
      <vt:lpstr>ЭКОНОМИЧЕСКАЯ ОСНОВА МСУ (ст. 49 ФЗ-131)</vt:lpstr>
      <vt:lpstr>Слайд 3</vt:lpstr>
      <vt:lpstr>Слайд 4</vt:lpstr>
      <vt:lpstr>Источники формирования муниципальной собственности:</vt:lpstr>
      <vt:lpstr>Слайд 6</vt:lpstr>
      <vt:lpstr>МУНИЦИПАЛЬНЫЕ ОРГАНЫ: </vt:lpstr>
      <vt:lpstr>Слайд 8</vt:lpstr>
      <vt:lpstr>Способы управления объектами муниципальной собственности: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Бюджетный процесс на местном уровне – стадии:</vt:lpstr>
    </vt:vector>
  </TitlesOfParts>
  <Company>ПГНИУ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apple Сивинцева</dc:creator>
  <cp:lastModifiedBy>PackardBell</cp:lastModifiedBy>
  <cp:revision>40</cp:revision>
  <dcterms:created xsi:type="dcterms:W3CDTF">2014-11-03T16:51:01Z</dcterms:created>
  <dcterms:modified xsi:type="dcterms:W3CDTF">2023-10-25T16:40:00Z</dcterms:modified>
</cp:coreProperties>
</file>