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drawing7.xml" ContentType="application/vnd.ms-office.drawingml.diagramDrawing+xml"/>
  <Override PartName="/ppt/diagrams/drawing21.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11.xml" ContentType="application/vnd.ms-office.drawingml.diagramDrawing+xml"/>
  <Override PartName="/ppt/slides/slide49.xml" ContentType="application/vnd.openxmlformats-officedocument.presentationml.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13.xml" ContentType="application/vnd.ms-office.drawingml.diagramDrawing+xml"/>
  <Override PartName="/ppt/diagrams/layout23.xml" ContentType="application/vnd.openxmlformats-officedocument.drawingml.diagramLayout+xml"/>
  <Override PartName="/ppt/diagrams/drawing20.xml" ContentType="application/vnd.ms-office.drawingml.diagramDrawing+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354" r:id="rId3"/>
    <p:sldId id="261" r:id="rId4"/>
    <p:sldId id="262" r:id="rId5"/>
    <p:sldId id="257" r:id="rId6"/>
    <p:sldId id="263" r:id="rId7"/>
    <p:sldId id="258" r:id="rId8"/>
    <p:sldId id="259" r:id="rId9"/>
    <p:sldId id="264" r:id="rId10"/>
    <p:sldId id="265" r:id="rId11"/>
    <p:sldId id="266" r:id="rId12"/>
    <p:sldId id="267" r:id="rId13"/>
    <p:sldId id="268" r:id="rId14"/>
    <p:sldId id="302" r:id="rId15"/>
    <p:sldId id="269" r:id="rId16"/>
    <p:sldId id="291" r:id="rId17"/>
    <p:sldId id="341" r:id="rId18"/>
    <p:sldId id="342" r:id="rId19"/>
    <p:sldId id="300" r:id="rId20"/>
    <p:sldId id="295" r:id="rId21"/>
    <p:sldId id="311" r:id="rId22"/>
    <p:sldId id="312" r:id="rId23"/>
    <p:sldId id="313" r:id="rId24"/>
    <p:sldId id="304" r:id="rId25"/>
    <p:sldId id="305" r:id="rId26"/>
    <p:sldId id="306" r:id="rId27"/>
    <p:sldId id="307" r:id="rId28"/>
    <p:sldId id="308" r:id="rId29"/>
    <p:sldId id="309" r:id="rId30"/>
    <p:sldId id="310" r:id="rId31"/>
    <p:sldId id="293" r:id="rId32"/>
    <p:sldId id="294" r:id="rId33"/>
    <p:sldId id="278" r:id="rId34"/>
    <p:sldId id="279" r:id="rId35"/>
    <p:sldId id="296" r:id="rId36"/>
    <p:sldId id="297" r:id="rId37"/>
    <p:sldId id="298" r:id="rId38"/>
    <p:sldId id="292" r:id="rId39"/>
    <p:sldId id="353" r:id="rId40"/>
    <p:sldId id="323" r:id="rId41"/>
    <p:sldId id="324" r:id="rId42"/>
    <p:sldId id="326" r:id="rId43"/>
    <p:sldId id="325" r:id="rId44"/>
    <p:sldId id="327" r:id="rId45"/>
    <p:sldId id="328" r:id="rId46"/>
    <p:sldId id="329" r:id="rId47"/>
    <p:sldId id="330" r:id="rId48"/>
    <p:sldId id="336" r:id="rId49"/>
    <p:sldId id="337" r:id="rId50"/>
    <p:sldId id="338" r:id="rId51"/>
    <p:sldId id="331" r:id="rId52"/>
    <p:sldId id="281" r:id="rId53"/>
    <p:sldId id="282" r:id="rId54"/>
    <p:sldId id="286" r:id="rId55"/>
    <p:sldId id="332" r:id="rId56"/>
    <p:sldId id="345" r:id="rId57"/>
    <p:sldId id="348" r:id="rId58"/>
    <p:sldId id="346" r:id="rId59"/>
    <p:sldId id="350" r:id="rId60"/>
    <p:sldId id="351" r:id="rId61"/>
    <p:sldId id="343" r:id="rId62"/>
    <p:sldId id="344" r:id="rId63"/>
    <p:sldId id="334" r:id="rId64"/>
    <p:sldId id="287" r:id="rId65"/>
    <p:sldId id="339" r:id="rId66"/>
    <p:sldId id="315" r:id="rId67"/>
    <p:sldId id="316" r:id="rId68"/>
    <p:sldId id="317" r:id="rId69"/>
    <p:sldId id="355" r:id="rId70"/>
    <p:sldId id="319" r:id="rId71"/>
    <p:sldId id="352" r:id="rId72"/>
    <p:sldId id="322" r:id="rId7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976" autoAdjust="0"/>
    <p:restoredTop sz="94660"/>
  </p:normalViewPr>
  <p:slideViewPr>
    <p:cSldViewPr snapToGrid="0">
      <p:cViewPr varScale="1">
        <p:scale>
          <a:sx n="69" d="100"/>
          <a:sy n="69" d="100"/>
        </p:scale>
        <p:origin x="-67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32C746-AD20-4024-901F-2CD70DA6F11F}"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B80A3168-BB2C-4CE3-A310-C9383BD39BF2}">
      <dgm:prSet phldrT="[Текст]" custT="1"/>
      <dgm:spPr/>
      <dgm:t>
        <a:bodyPr/>
        <a:lstStyle/>
        <a:p>
          <a:r>
            <a:rPr lang="ru-RU" sz="1800" dirty="0" smtClean="0"/>
            <a:t>1) избираемость органов местного самоуправления членами общины;</a:t>
          </a:r>
          <a:endParaRPr lang="ru-RU" sz="1800" dirty="0"/>
        </a:p>
      </dgm:t>
    </dgm:pt>
    <dgm:pt modelId="{CCA2E7D5-DF5C-41A1-B4BA-55D14FF889CE}" type="parTrans" cxnId="{78596B46-CCA5-427F-AB2A-43B648971956}">
      <dgm:prSet/>
      <dgm:spPr/>
      <dgm:t>
        <a:bodyPr/>
        <a:lstStyle/>
        <a:p>
          <a:endParaRPr lang="ru-RU"/>
        </a:p>
      </dgm:t>
    </dgm:pt>
    <dgm:pt modelId="{ABD1E2CE-E26E-4D79-A447-E743074767FB}" type="sibTrans" cxnId="{78596B46-CCA5-427F-AB2A-43B648971956}">
      <dgm:prSet/>
      <dgm:spPr/>
      <dgm:t>
        <a:bodyPr/>
        <a:lstStyle/>
        <a:p>
          <a:endParaRPr lang="ru-RU"/>
        </a:p>
      </dgm:t>
    </dgm:pt>
    <dgm:pt modelId="{567B24A9-85DE-41BE-B0D7-AA7D68C4F692}">
      <dgm:prSet custT="1"/>
      <dgm:spPr/>
      <dgm:t>
        <a:bodyPr/>
        <a:lstStyle/>
        <a:p>
          <a:r>
            <a:rPr lang="ru-RU" sz="1800" dirty="0" smtClean="0"/>
            <a:t>2) положение о разделении дел, которыми ведает община, на собственные дела и дела, препорученные ей государством;</a:t>
          </a:r>
          <a:endParaRPr lang="ru-RU" sz="1800" dirty="0"/>
        </a:p>
      </dgm:t>
    </dgm:pt>
    <dgm:pt modelId="{59CD48A9-1360-416B-A3C5-04CC0D607F2A}" type="parTrans" cxnId="{CE0AEFD2-139C-49F3-BD4A-75277C934BCA}">
      <dgm:prSet/>
      <dgm:spPr/>
      <dgm:t>
        <a:bodyPr/>
        <a:lstStyle/>
        <a:p>
          <a:endParaRPr lang="ru-RU"/>
        </a:p>
      </dgm:t>
    </dgm:pt>
    <dgm:pt modelId="{8020143C-4910-41DF-A8B0-A5A077D1BAFF}" type="sibTrans" cxnId="{CE0AEFD2-139C-49F3-BD4A-75277C934BCA}">
      <dgm:prSet/>
      <dgm:spPr/>
      <dgm:t>
        <a:bodyPr/>
        <a:lstStyle/>
        <a:p>
          <a:endParaRPr lang="ru-RU"/>
        </a:p>
      </dgm:t>
    </dgm:pt>
    <dgm:pt modelId="{D6AA6ACD-49C9-4FA8-8FA4-B9E1C5762761}">
      <dgm:prSet custT="1"/>
      <dgm:spPr/>
      <dgm:t>
        <a:bodyPr/>
        <a:lstStyle/>
        <a:p>
          <a:r>
            <a:rPr lang="ru-RU" sz="1800" dirty="0" smtClean="0"/>
            <a:t>3) местное самоуправление — это управление собственными делами общин, отличными по своей природе от дел государственных;</a:t>
          </a:r>
          <a:endParaRPr lang="ru-RU" sz="1800" dirty="0"/>
        </a:p>
      </dgm:t>
    </dgm:pt>
    <dgm:pt modelId="{7BB1E2B5-F212-4622-9B87-F4BD4D6BDE23}" type="parTrans" cxnId="{1D05BFCB-32CD-4BB0-BFF7-4130E511E9C4}">
      <dgm:prSet/>
      <dgm:spPr/>
      <dgm:t>
        <a:bodyPr/>
        <a:lstStyle/>
        <a:p>
          <a:endParaRPr lang="ru-RU"/>
        </a:p>
      </dgm:t>
    </dgm:pt>
    <dgm:pt modelId="{1ADB5712-A2DF-4C55-A367-AEF285257DA4}" type="sibTrans" cxnId="{1D05BFCB-32CD-4BB0-BFF7-4130E511E9C4}">
      <dgm:prSet/>
      <dgm:spPr/>
      <dgm:t>
        <a:bodyPr/>
        <a:lstStyle/>
        <a:p>
          <a:endParaRPr lang="ru-RU"/>
        </a:p>
      </dgm:t>
    </dgm:pt>
    <dgm:pt modelId="{F2A95D29-4056-47F8-99BC-C7B76DEA7C00}">
      <dgm:prSet custT="1"/>
      <dgm:spPr/>
      <dgm:t>
        <a:bodyPr/>
        <a:lstStyle/>
        <a:p>
          <a:r>
            <a:rPr lang="ru-RU" sz="1800" dirty="0" smtClean="0"/>
            <a:t>4) органы местного самоуправления — органы общин, а не государства;</a:t>
          </a:r>
          <a:endParaRPr lang="ru-RU" sz="1800" dirty="0"/>
        </a:p>
      </dgm:t>
    </dgm:pt>
    <dgm:pt modelId="{9E831356-2421-437C-A3D6-9C057301621E}" type="parTrans" cxnId="{331D8554-5A69-472B-82DC-D78A3B3653C6}">
      <dgm:prSet/>
      <dgm:spPr/>
      <dgm:t>
        <a:bodyPr/>
        <a:lstStyle/>
        <a:p>
          <a:endParaRPr lang="ru-RU"/>
        </a:p>
      </dgm:t>
    </dgm:pt>
    <dgm:pt modelId="{0091B422-5E78-4487-BD13-965C3F3E04F2}" type="sibTrans" cxnId="{331D8554-5A69-472B-82DC-D78A3B3653C6}">
      <dgm:prSet/>
      <dgm:spPr/>
      <dgm:t>
        <a:bodyPr/>
        <a:lstStyle/>
        <a:p>
          <a:endParaRPr lang="ru-RU"/>
        </a:p>
      </dgm:t>
    </dgm:pt>
    <dgm:pt modelId="{0020BB76-6C99-4F7A-9956-F5B55F508FB7}">
      <dgm:prSet custT="1"/>
      <dgm:spPr/>
      <dgm:t>
        <a:bodyPr/>
        <a:lstStyle/>
        <a:p>
          <a:r>
            <a:rPr lang="ru-RU" sz="1800" dirty="0" smtClean="0"/>
            <a:t>5) государственные органы не вправе вмешиваться в собственную компетенцию общины. Они должны лишь следить за тем, чтобы община не выходила из пределов своей компетенции.</a:t>
          </a:r>
          <a:endParaRPr lang="ru-RU" sz="1800" dirty="0"/>
        </a:p>
      </dgm:t>
    </dgm:pt>
    <dgm:pt modelId="{5BC6A58E-0165-4571-9DBE-F9A7361A2A86}" type="parTrans" cxnId="{EC3B2669-457A-481F-9924-6B4DA080A6CC}">
      <dgm:prSet/>
      <dgm:spPr/>
      <dgm:t>
        <a:bodyPr/>
        <a:lstStyle/>
        <a:p>
          <a:endParaRPr lang="ru-RU"/>
        </a:p>
      </dgm:t>
    </dgm:pt>
    <dgm:pt modelId="{6992C362-9436-47CE-A2D0-5BCBACFC7304}" type="sibTrans" cxnId="{EC3B2669-457A-481F-9924-6B4DA080A6CC}">
      <dgm:prSet/>
      <dgm:spPr/>
      <dgm:t>
        <a:bodyPr/>
        <a:lstStyle/>
        <a:p>
          <a:endParaRPr lang="ru-RU"/>
        </a:p>
      </dgm:t>
    </dgm:pt>
    <dgm:pt modelId="{5E20A3CB-6347-4EEA-AA0D-9AF3E2440D79}" type="pres">
      <dgm:prSet presAssocID="{DA32C746-AD20-4024-901F-2CD70DA6F11F}" presName="linear" presStyleCnt="0">
        <dgm:presLayoutVars>
          <dgm:animLvl val="lvl"/>
          <dgm:resizeHandles val="exact"/>
        </dgm:presLayoutVars>
      </dgm:prSet>
      <dgm:spPr/>
      <dgm:t>
        <a:bodyPr/>
        <a:lstStyle/>
        <a:p>
          <a:endParaRPr lang="ru-RU"/>
        </a:p>
      </dgm:t>
    </dgm:pt>
    <dgm:pt modelId="{3E68BB17-CD08-4661-8A6F-CFF6B88B1DFF}" type="pres">
      <dgm:prSet presAssocID="{B80A3168-BB2C-4CE3-A310-C9383BD39BF2}" presName="parentText" presStyleLbl="node1" presStyleIdx="0" presStyleCnt="5">
        <dgm:presLayoutVars>
          <dgm:chMax val="0"/>
          <dgm:bulletEnabled val="1"/>
        </dgm:presLayoutVars>
      </dgm:prSet>
      <dgm:spPr/>
      <dgm:t>
        <a:bodyPr/>
        <a:lstStyle/>
        <a:p>
          <a:endParaRPr lang="ru-RU"/>
        </a:p>
      </dgm:t>
    </dgm:pt>
    <dgm:pt modelId="{1BCBFF10-E9F2-43AE-8582-312875C96A79}" type="pres">
      <dgm:prSet presAssocID="{ABD1E2CE-E26E-4D79-A447-E743074767FB}" presName="spacer" presStyleCnt="0"/>
      <dgm:spPr/>
    </dgm:pt>
    <dgm:pt modelId="{7E52B745-7245-415D-973A-3377EC078392}" type="pres">
      <dgm:prSet presAssocID="{567B24A9-85DE-41BE-B0D7-AA7D68C4F692}" presName="parentText" presStyleLbl="node1" presStyleIdx="1" presStyleCnt="5">
        <dgm:presLayoutVars>
          <dgm:chMax val="0"/>
          <dgm:bulletEnabled val="1"/>
        </dgm:presLayoutVars>
      </dgm:prSet>
      <dgm:spPr/>
      <dgm:t>
        <a:bodyPr/>
        <a:lstStyle/>
        <a:p>
          <a:endParaRPr lang="ru-RU"/>
        </a:p>
      </dgm:t>
    </dgm:pt>
    <dgm:pt modelId="{3D90ED1E-7A10-4416-8CF1-C7E81EB41003}" type="pres">
      <dgm:prSet presAssocID="{8020143C-4910-41DF-A8B0-A5A077D1BAFF}" presName="spacer" presStyleCnt="0"/>
      <dgm:spPr/>
    </dgm:pt>
    <dgm:pt modelId="{A9ECC621-D334-441B-9B08-470AFA806991}" type="pres">
      <dgm:prSet presAssocID="{D6AA6ACD-49C9-4FA8-8FA4-B9E1C5762761}" presName="parentText" presStyleLbl="node1" presStyleIdx="2" presStyleCnt="5">
        <dgm:presLayoutVars>
          <dgm:chMax val="0"/>
          <dgm:bulletEnabled val="1"/>
        </dgm:presLayoutVars>
      </dgm:prSet>
      <dgm:spPr/>
      <dgm:t>
        <a:bodyPr/>
        <a:lstStyle/>
        <a:p>
          <a:endParaRPr lang="ru-RU"/>
        </a:p>
      </dgm:t>
    </dgm:pt>
    <dgm:pt modelId="{0583DF02-5562-4A47-968C-E27F125D3AC9}" type="pres">
      <dgm:prSet presAssocID="{1ADB5712-A2DF-4C55-A367-AEF285257DA4}" presName="spacer" presStyleCnt="0"/>
      <dgm:spPr/>
    </dgm:pt>
    <dgm:pt modelId="{70C4AC18-F736-4E6C-82CE-E18AC3B3472A}" type="pres">
      <dgm:prSet presAssocID="{F2A95D29-4056-47F8-99BC-C7B76DEA7C00}" presName="parentText" presStyleLbl="node1" presStyleIdx="3" presStyleCnt="5">
        <dgm:presLayoutVars>
          <dgm:chMax val="0"/>
          <dgm:bulletEnabled val="1"/>
        </dgm:presLayoutVars>
      </dgm:prSet>
      <dgm:spPr/>
      <dgm:t>
        <a:bodyPr/>
        <a:lstStyle/>
        <a:p>
          <a:endParaRPr lang="ru-RU"/>
        </a:p>
      </dgm:t>
    </dgm:pt>
    <dgm:pt modelId="{7CFCE0B3-CD83-458F-8855-1692F7CB710F}" type="pres">
      <dgm:prSet presAssocID="{0091B422-5E78-4487-BD13-965C3F3E04F2}" presName="spacer" presStyleCnt="0"/>
      <dgm:spPr/>
    </dgm:pt>
    <dgm:pt modelId="{2EE29E19-E39C-4F17-8E3D-5A42C005E47A}" type="pres">
      <dgm:prSet presAssocID="{0020BB76-6C99-4F7A-9956-F5B55F508FB7}" presName="parentText" presStyleLbl="node1" presStyleIdx="4" presStyleCnt="5">
        <dgm:presLayoutVars>
          <dgm:chMax val="0"/>
          <dgm:bulletEnabled val="1"/>
        </dgm:presLayoutVars>
      </dgm:prSet>
      <dgm:spPr/>
      <dgm:t>
        <a:bodyPr/>
        <a:lstStyle/>
        <a:p>
          <a:endParaRPr lang="ru-RU"/>
        </a:p>
      </dgm:t>
    </dgm:pt>
  </dgm:ptLst>
  <dgm:cxnLst>
    <dgm:cxn modelId="{CE0AEFD2-139C-49F3-BD4A-75277C934BCA}" srcId="{DA32C746-AD20-4024-901F-2CD70DA6F11F}" destId="{567B24A9-85DE-41BE-B0D7-AA7D68C4F692}" srcOrd="1" destOrd="0" parTransId="{59CD48A9-1360-416B-A3C5-04CC0D607F2A}" sibTransId="{8020143C-4910-41DF-A8B0-A5A077D1BAFF}"/>
    <dgm:cxn modelId="{CE20B813-FC23-4EAB-B58E-463B565F381A}" type="presOf" srcId="{F2A95D29-4056-47F8-99BC-C7B76DEA7C00}" destId="{70C4AC18-F736-4E6C-82CE-E18AC3B3472A}" srcOrd="0" destOrd="0" presId="urn:microsoft.com/office/officeart/2005/8/layout/vList2"/>
    <dgm:cxn modelId="{331D8554-5A69-472B-82DC-D78A3B3653C6}" srcId="{DA32C746-AD20-4024-901F-2CD70DA6F11F}" destId="{F2A95D29-4056-47F8-99BC-C7B76DEA7C00}" srcOrd="3" destOrd="0" parTransId="{9E831356-2421-437C-A3D6-9C057301621E}" sibTransId="{0091B422-5E78-4487-BD13-965C3F3E04F2}"/>
    <dgm:cxn modelId="{DD67145A-1185-4696-886D-935C11B70EAD}" type="presOf" srcId="{567B24A9-85DE-41BE-B0D7-AA7D68C4F692}" destId="{7E52B745-7245-415D-973A-3377EC078392}" srcOrd="0" destOrd="0" presId="urn:microsoft.com/office/officeart/2005/8/layout/vList2"/>
    <dgm:cxn modelId="{5177F8A8-25D3-47D7-961A-BA8B9416D401}" type="presOf" srcId="{D6AA6ACD-49C9-4FA8-8FA4-B9E1C5762761}" destId="{A9ECC621-D334-441B-9B08-470AFA806991}" srcOrd="0" destOrd="0" presId="urn:microsoft.com/office/officeart/2005/8/layout/vList2"/>
    <dgm:cxn modelId="{8CA16F98-6049-44EF-BB42-0636FFCAD89A}" type="presOf" srcId="{DA32C746-AD20-4024-901F-2CD70DA6F11F}" destId="{5E20A3CB-6347-4EEA-AA0D-9AF3E2440D79}" srcOrd="0" destOrd="0" presId="urn:microsoft.com/office/officeart/2005/8/layout/vList2"/>
    <dgm:cxn modelId="{0135A6FC-4057-401D-B54B-1CEE649F5D64}" type="presOf" srcId="{B80A3168-BB2C-4CE3-A310-C9383BD39BF2}" destId="{3E68BB17-CD08-4661-8A6F-CFF6B88B1DFF}" srcOrd="0" destOrd="0" presId="urn:microsoft.com/office/officeart/2005/8/layout/vList2"/>
    <dgm:cxn modelId="{165B4D1B-631B-43A9-A959-1B04F7F89F5E}" type="presOf" srcId="{0020BB76-6C99-4F7A-9956-F5B55F508FB7}" destId="{2EE29E19-E39C-4F17-8E3D-5A42C005E47A}" srcOrd="0" destOrd="0" presId="urn:microsoft.com/office/officeart/2005/8/layout/vList2"/>
    <dgm:cxn modelId="{EC3B2669-457A-481F-9924-6B4DA080A6CC}" srcId="{DA32C746-AD20-4024-901F-2CD70DA6F11F}" destId="{0020BB76-6C99-4F7A-9956-F5B55F508FB7}" srcOrd="4" destOrd="0" parTransId="{5BC6A58E-0165-4571-9DBE-F9A7361A2A86}" sibTransId="{6992C362-9436-47CE-A2D0-5BCBACFC7304}"/>
    <dgm:cxn modelId="{78596B46-CCA5-427F-AB2A-43B648971956}" srcId="{DA32C746-AD20-4024-901F-2CD70DA6F11F}" destId="{B80A3168-BB2C-4CE3-A310-C9383BD39BF2}" srcOrd="0" destOrd="0" parTransId="{CCA2E7D5-DF5C-41A1-B4BA-55D14FF889CE}" sibTransId="{ABD1E2CE-E26E-4D79-A447-E743074767FB}"/>
    <dgm:cxn modelId="{1D05BFCB-32CD-4BB0-BFF7-4130E511E9C4}" srcId="{DA32C746-AD20-4024-901F-2CD70DA6F11F}" destId="{D6AA6ACD-49C9-4FA8-8FA4-B9E1C5762761}" srcOrd="2" destOrd="0" parTransId="{7BB1E2B5-F212-4622-9B87-F4BD4D6BDE23}" sibTransId="{1ADB5712-A2DF-4C55-A367-AEF285257DA4}"/>
    <dgm:cxn modelId="{6D94C703-72EC-4FF5-B593-854ADC257E36}" type="presParOf" srcId="{5E20A3CB-6347-4EEA-AA0D-9AF3E2440D79}" destId="{3E68BB17-CD08-4661-8A6F-CFF6B88B1DFF}" srcOrd="0" destOrd="0" presId="urn:microsoft.com/office/officeart/2005/8/layout/vList2"/>
    <dgm:cxn modelId="{2FEDA5DE-B8B8-42CC-8AFC-37D7B652B72E}" type="presParOf" srcId="{5E20A3CB-6347-4EEA-AA0D-9AF3E2440D79}" destId="{1BCBFF10-E9F2-43AE-8582-312875C96A79}" srcOrd="1" destOrd="0" presId="urn:microsoft.com/office/officeart/2005/8/layout/vList2"/>
    <dgm:cxn modelId="{1460C857-40AC-490F-8F73-A238724EF9BF}" type="presParOf" srcId="{5E20A3CB-6347-4EEA-AA0D-9AF3E2440D79}" destId="{7E52B745-7245-415D-973A-3377EC078392}" srcOrd="2" destOrd="0" presId="urn:microsoft.com/office/officeart/2005/8/layout/vList2"/>
    <dgm:cxn modelId="{2174E277-7CB8-4BB8-993E-831AB8AEFFDC}" type="presParOf" srcId="{5E20A3CB-6347-4EEA-AA0D-9AF3E2440D79}" destId="{3D90ED1E-7A10-4416-8CF1-C7E81EB41003}" srcOrd="3" destOrd="0" presId="urn:microsoft.com/office/officeart/2005/8/layout/vList2"/>
    <dgm:cxn modelId="{52D1BBB1-7656-4BB0-AF80-76F292611E7C}" type="presParOf" srcId="{5E20A3CB-6347-4EEA-AA0D-9AF3E2440D79}" destId="{A9ECC621-D334-441B-9B08-470AFA806991}" srcOrd="4" destOrd="0" presId="urn:microsoft.com/office/officeart/2005/8/layout/vList2"/>
    <dgm:cxn modelId="{250FB00A-95A1-44B8-AF26-03F16F16834D}" type="presParOf" srcId="{5E20A3CB-6347-4EEA-AA0D-9AF3E2440D79}" destId="{0583DF02-5562-4A47-968C-E27F125D3AC9}" srcOrd="5" destOrd="0" presId="urn:microsoft.com/office/officeart/2005/8/layout/vList2"/>
    <dgm:cxn modelId="{9713E2C6-BD64-401B-B839-85BBB0C06483}" type="presParOf" srcId="{5E20A3CB-6347-4EEA-AA0D-9AF3E2440D79}" destId="{70C4AC18-F736-4E6C-82CE-E18AC3B3472A}" srcOrd="6" destOrd="0" presId="urn:microsoft.com/office/officeart/2005/8/layout/vList2"/>
    <dgm:cxn modelId="{040C82C1-2617-4013-B038-CD502E1306A3}" type="presParOf" srcId="{5E20A3CB-6347-4EEA-AA0D-9AF3E2440D79}" destId="{7CFCE0B3-CD83-458F-8855-1692F7CB710F}" srcOrd="7" destOrd="0" presId="urn:microsoft.com/office/officeart/2005/8/layout/vList2"/>
    <dgm:cxn modelId="{1A0736AD-CEE3-415A-8EA4-A28A4CA09C17}" type="presParOf" srcId="{5E20A3CB-6347-4EEA-AA0D-9AF3E2440D79}" destId="{2EE29E19-E39C-4F17-8E3D-5A42C005E47A}"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1FB6E72-6C1D-4DC2-A391-BF4E5C2D07E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90BC10C0-403B-40BB-B4DE-CAA3833C1576}">
      <dgm:prSet phldrT="[Текст]"/>
      <dgm:spPr/>
      <dgm:t>
        <a:bodyPr/>
        <a:lstStyle/>
        <a:p>
          <a:r>
            <a:rPr lang="ru-RU" b="1" i="1" dirty="0" err="1" smtClean="0"/>
            <a:t>Южногерманская</a:t>
          </a:r>
          <a:r>
            <a:rPr lang="ru-RU" dirty="0" smtClean="0"/>
            <a:t> - о</a:t>
          </a:r>
          <a:r>
            <a:rPr lang="ru-RU" b="0" i="0" dirty="0" smtClean="0"/>
            <a:t>бщина (территориальный коллектив) избирает и совет общины, и бургомистра. Бургомистр входит в состав совета общины на правах председателя. Эта модель используется в Баварии, Саксонии, Баден-Вюртемберге и в большинстве земель бывшей ГДР.</a:t>
          </a:r>
          <a:r>
            <a:rPr lang="ru-RU" dirty="0" smtClean="0"/>
            <a:t> </a:t>
          </a:r>
          <a:endParaRPr lang="ru-RU" dirty="0"/>
        </a:p>
      </dgm:t>
    </dgm:pt>
    <dgm:pt modelId="{2DBBD8F4-7DD8-40C0-8E7A-AE80CF186C28}" type="parTrans" cxnId="{332B3BDB-EA5A-4FC5-A753-1A30E555560E}">
      <dgm:prSet/>
      <dgm:spPr/>
      <dgm:t>
        <a:bodyPr/>
        <a:lstStyle/>
        <a:p>
          <a:endParaRPr lang="ru-RU"/>
        </a:p>
      </dgm:t>
    </dgm:pt>
    <dgm:pt modelId="{5C53EFA0-C08C-452A-A48B-5D89EA916B04}" type="sibTrans" cxnId="{332B3BDB-EA5A-4FC5-A753-1A30E555560E}">
      <dgm:prSet/>
      <dgm:spPr/>
      <dgm:t>
        <a:bodyPr/>
        <a:lstStyle/>
        <a:p>
          <a:endParaRPr lang="ru-RU"/>
        </a:p>
      </dgm:t>
    </dgm:pt>
    <dgm:pt modelId="{DFCD9550-2912-40C4-BF09-893AB7A95130}">
      <dgm:prSet phldrT="[Текст]"/>
      <dgm:spPr/>
      <dgm:t>
        <a:bodyPr/>
        <a:lstStyle/>
        <a:p>
          <a:r>
            <a:rPr lang="ru-RU" b="1" i="1" dirty="0" smtClean="0"/>
            <a:t>Бургомистерская</a:t>
          </a:r>
          <a:r>
            <a:rPr lang="ru-RU" dirty="0" smtClean="0"/>
            <a:t> – </a:t>
          </a:r>
          <a:r>
            <a:rPr lang="ru-RU" b="0" i="0" dirty="0" smtClean="0"/>
            <a:t>схожа с </a:t>
          </a:r>
          <a:r>
            <a:rPr lang="ru-RU" b="0" i="0" dirty="0" err="1" smtClean="0"/>
            <a:t>южногерманской</a:t>
          </a:r>
          <a:r>
            <a:rPr lang="ru-RU" b="0" i="0" dirty="0" smtClean="0"/>
            <a:t>, но бургомистр избирается не населением, а советом общины. Эта организационная форма местного самоуправления распространена в землях </a:t>
          </a:r>
          <a:r>
            <a:rPr lang="ru-RU" b="0" i="0" dirty="0" err="1" smtClean="0"/>
            <a:t>Рейнланд</a:t>
          </a:r>
          <a:r>
            <a:rPr lang="ru-RU" b="0" i="0" dirty="0" smtClean="0"/>
            <a:t>-Пфальц, Саар и в сельских общинах </a:t>
          </a:r>
          <a:r>
            <a:rPr lang="ru-RU" b="0" i="0" dirty="0" err="1" smtClean="0"/>
            <a:t>Шлезвиг-Гольшейна</a:t>
          </a:r>
          <a:endParaRPr lang="ru-RU" dirty="0"/>
        </a:p>
      </dgm:t>
    </dgm:pt>
    <dgm:pt modelId="{969CE868-E7B9-4BAF-8CA6-FD617DF9E740}" type="parTrans" cxnId="{3FF7840D-9367-463D-83B5-BEBFC474D021}">
      <dgm:prSet/>
      <dgm:spPr/>
      <dgm:t>
        <a:bodyPr/>
        <a:lstStyle/>
        <a:p>
          <a:endParaRPr lang="ru-RU"/>
        </a:p>
      </dgm:t>
    </dgm:pt>
    <dgm:pt modelId="{DCDF08A3-7E94-4F79-A7ED-15AE053691DE}" type="sibTrans" cxnId="{3FF7840D-9367-463D-83B5-BEBFC474D021}">
      <dgm:prSet/>
      <dgm:spPr/>
      <dgm:t>
        <a:bodyPr/>
        <a:lstStyle/>
        <a:p>
          <a:endParaRPr lang="ru-RU"/>
        </a:p>
      </dgm:t>
    </dgm:pt>
    <dgm:pt modelId="{82E032BA-C216-43B0-8C64-60E2EFC48E07}">
      <dgm:prSet phldrT="[Текст]"/>
      <dgm:spPr/>
      <dgm:t>
        <a:bodyPr/>
        <a:lstStyle/>
        <a:p>
          <a:r>
            <a:rPr lang="ru-RU" b="1" i="1" dirty="0" smtClean="0"/>
            <a:t>Северогерманская</a:t>
          </a:r>
          <a:r>
            <a:rPr lang="ru-RU" dirty="0" smtClean="0"/>
            <a:t> - т</a:t>
          </a:r>
          <a:r>
            <a:rPr lang="ru-RU" b="0" i="0" dirty="0" smtClean="0"/>
            <a:t>ерриториальный коллектив избирает совет общины, на который возлагается функция избрания своего председателя– бургомистра. Кроме того, совет избирает начальника общинного управления, на которого возлагается работа по организации деятельности исполнительных органов общины. Эта организационная форма используется в землях Северный Рейн-Вестфалия и Нижняя Саксония.</a:t>
          </a:r>
          <a:endParaRPr lang="ru-RU" dirty="0"/>
        </a:p>
      </dgm:t>
    </dgm:pt>
    <dgm:pt modelId="{38C91E5A-9CE5-4116-A396-E0C6FCFA8D37}" type="parTrans" cxnId="{2D93BD78-2122-4BE5-B6D8-C7E512183F04}">
      <dgm:prSet/>
      <dgm:spPr/>
      <dgm:t>
        <a:bodyPr/>
        <a:lstStyle/>
        <a:p>
          <a:endParaRPr lang="ru-RU"/>
        </a:p>
      </dgm:t>
    </dgm:pt>
    <dgm:pt modelId="{1CE659A8-DC09-4F2A-B032-AE1A2F763D6E}" type="sibTrans" cxnId="{2D93BD78-2122-4BE5-B6D8-C7E512183F04}">
      <dgm:prSet/>
      <dgm:spPr/>
      <dgm:t>
        <a:bodyPr/>
        <a:lstStyle/>
        <a:p>
          <a:endParaRPr lang="ru-RU"/>
        </a:p>
      </dgm:t>
    </dgm:pt>
    <dgm:pt modelId="{4F653442-96B6-44CB-A46D-D2182A334DBE}">
      <dgm:prSet phldrT="[Текст]"/>
      <dgm:spPr/>
      <dgm:t>
        <a:bodyPr/>
        <a:lstStyle/>
        <a:p>
          <a:r>
            <a:rPr lang="ru-RU" b="1" i="1" dirty="0" err="1" smtClean="0"/>
            <a:t>Магистратная</a:t>
          </a:r>
          <a:r>
            <a:rPr lang="ru-RU" dirty="0" smtClean="0"/>
            <a:t> - </a:t>
          </a:r>
          <a:r>
            <a:rPr lang="ru-RU" b="0" i="0" dirty="0" smtClean="0"/>
            <a:t>предполагает наличие магистрата (магистратуры) – коллегиального исполнительного органа, избираемого советом общины. Работу магистрата возглавляет бургомистр, который является председателем магистрата, но не совета общины. В ряде случаев бургомистр избирается населением, иногда–советом общины. Эта организационная форма действует в земле Гессен, в городах земли Шлезвиг-Гольштейн, в некоторых городах </a:t>
          </a:r>
          <a:r>
            <a:rPr lang="ru-RU" b="0" i="0" dirty="0" err="1" smtClean="0"/>
            <a:t>Рейнланд</a:t>
          </a:r>
          <a:r>
            <a:rPr lang="ru-RU" b="0" i="0" dirty="0" smtClean="0"/>
            <a:t>-Пфальца и в </a:t>
          </a:r>
          <a:r>
            <a:rPr lang="ru-RU" b="0" i="0" dirty="0" err="1" smtClean="0"/>
            <a:t>Бременхафене</a:t>
          </a:r>
          <a:r>
            <a:rPr lang="ru-RU" b="0" i="0" dirty="0" smtClean="0"/>
            <a:t>. </a:t>
          </a:r>
          <a:endParaRPr lang="ru-RU" dirty="0"/>
        </a:p>
      </dgm:t>
    </dgm:pt>
    <dgm:pt modelId="{7F760625-5A3F-43B8-B03D-DDD1C506D8AD}" type="parTrans" cxnId="{3513A0FB-9DDA-40EC-BB0D-A21BB9B61011}">
      <dgm:prSet/>
      <dgm:spPr/>
      <dgm:t>
        <a:bodyPr/>
        <a:lstStyle/>
        <a:p>
          <a:endParaRPr lang="ru-RU"/>
        </a:p>
      </dgm:t>
    </dgm:pt>
    <dgm:pt modelId="{EDA2FC52-D0A3-4DBD-B220-B82BE87B8995}" type="sibTrans" cxnId="{3513A0FB-9DDA-40EC-BB0D-A21BB9B61011}">
      <dgm:prSet/>
      <dgm:spPr/>
      <dgm:t>
        <a:bodyPr/>
        <a:lstStyle/>
        <a:p>
          <a:endParaRPr lang="ru-RU"/>
        </a:p>
      </dgm:t>
    </dgm:pt>
    <dgm:pt modelId="{DFE312E7-BACF-4BCD-B94E-4282342B8E6C}" type="pres">
      <dgm:prSet presAssocID="{D1FB6E72-6C1D-4DC2-A391-BF4E5C2D07E1}" presName="linear" presStyleCnt="0">
        <dgm:presLayoutVars>
          <dgm:animLvl val="lvl"/>
          <dgm:resizeHandles val="exact"/>
        </dgm:presLayoutVars>
      </dgm:prSet>
      <dgm:spPr/>
      <dgm:t>
        <a:bodyPr/>
        <a:lstStyle/>
        <a:p>
          <a:endParaRPr lang="ru-RU"/>
        </a:p>
      </dgm:t>
    </dgm:pt>
    <dgm:pt modelId="{F1AF0840-5627-4743-B3DD-2141ECC7BA93}" type="pres">
      <dgm:prSet presAssocID="{90BC10C0-403B-40BB-B4DE-CAA3833C1576}" presName="parentText" presStyleLbl="node1" presStyleIdx="0" presStyleCnt="4">
        <dgm:presLayoutVars>
          <dgm:chMax val="0"/>
          <dgm:bulletEnabled val="1"/>
        </dgm:presLayoutVars>
      </dgm:prSet>
      <dgm:spPr/>
      <dgm:t>
        <a:bodyPr/>
        <a:lstStyle/>
        <a:p>
          <a:endParaRPr lang="ru-RU"/>
        </a:p>
      </dgm:t>
    </dgm:pt>
    <dgm:pt modelId="{CDC31C61-4C98-48CA-A3E9-21E7E8CCB46C}" type="pres">
      <dgm:prSet presAssocID="{5C53EFA0-C08C-452A-A48B-5D89EA916B04}" presName="spacer" presStyleCnt="0"/>
      <dgm:spPr/>
    </dgm:pt>
    <dgm:pt modelId="{CEE39B01-6DFC-447A-B6AD-AFFC9E52B89A}" type="pres">
      <dgm:prSet presAssocID="{DFCD9550-2912-40C4-BF09-893AB7A95130}" presName="parentText" presStyleLbl="node1" presStyleIdx="1" presStyleCnt="4">
        <dgm:presLayoutVars>
          <dgm:chMax val="0"/>
          <dgm:bulletEnabled val="1"/>
        </dgm:presLayoutVars>
      </dgm:prSet>
      <dgm:spPr/>
      <dgm:t>
        <a:bodyPr/>
        <a:lstStyle/>
        <a:p>
          <a:endParaRPr lang="ru-RU"/>
        </a:p>
      </dgm:t>
    </dgm:pt>
    <dgm:pt modelId="{22C8D507-DD20-4125-993B-1E7C23ED356E}" type="pres">
      <dgm:prSet presAssocID="{DCDF08A3-7E94-4F79-A7ED-15AE053691DE}" presName="spacer" presStyleCnt="0"/>
      <dgm:spPr/>
    </dgm:pt>
    <dgm:pt modelId="{09E31083-2AD9-4D14-ADFA-309584213EBF}" type="pres">
      <dgm:prSet presAssocID="{82E032BA-C216-43B0-8C64-60E2EFC48E07}" presName="parentText" presStyleLbl="node1" presStyleIdx="2" presStyleCnt="4">
        <dgm:presLayoutVars>
          <dgm:chMax val="0"/>
          <dgm:bulletEnabled val="1"/>
        </dgm:presLayoutVars>
      </dgm:prSet>
      <dgm:spPr/>
      <dgm:t>
        <a:bodyPr/>
        <a:lstStyle/>
        <a:p>
          <a:endParaRPr lang="ru-RU"/>
        </a:p>
      </dgm:t>
    </dgm:pt>
    <dgm:pt modelId="{2EF7EB8B-A6A8-49CE-9C1A-E68B941D4F5C}" type="pres">
      <dgm:prSet presAssocID="{1CE659A8-DC09-4F2A-B032-AE1A2F763D6E}" presName="spacer" presStyleCnt="0"/>
      <dgm:spPr/>
    </dgm:pt>
    <dgm:pt modelId="{6A71A623-59DB-4C47-8D25-0993553F4BC6}" type="pres">
      <dgm:prSet presAssocID="{4F653442-96B6-44CB-A46D-D2182A334DBE}" presName="parentText" presStyleLbl="node1" presStyleIdx="3" presStyleCnt="4">
        <dgm:presLayoutVars>
          <dgm:chMax val="0"/>
          <dgm:bulletEnabled val="1"/>
        </dgm:presLayoutVars>
      </dgm:prSet>
      <dgm:spPr/>
      <dgm:t>
        <a:bodyPr/>
        <a:lstStyle/>
        <a:p>
          <a:endParaRPr lang="ru-RU"/>
        </a:p>
      </dgm:t>
    </dgm:pt>
  </dgm:ptLst>
  <dgm:cxnLst>
    <dgm:cxn modelId="{5CBD74FB-32EA-424C-B7D0-795DDB462CCE}" type="presOf" srcId="{DFCD9550-2912-40C4-BF09-893AB7A95130}" destId="{CEE39B01-6DFC-447A-B6AD-AFFC9E52B89A}" srcOrd="0" destOrd="0" presId="urn:microsoft.com/office/officeart/2005/8/layout/vList2"/>
    <dgm:cxn modelId="{2D93BD78-2122-4BE5-B6D8-C7E512183F04}" srcId="{D1FB6E72-6C1D-4DC2-A391-BF4E5C2D07E1}" destId="{82E032BA-C216-43B0-8C64-60E2EFC48E07}" srcOrd="2" destOrd="0" parTransId="{38C91E5A-9CE5-4116-A396-E0C6FCFA8D37}" sibTransId="{1CE659A8-DC09-4F2A-B032-AE1A2F763D6E}"/>
    <dgm:cxn modelId="{C3153BAC-BF97-4A39-BFB3-07CC000B15BE}" type="presOf" srcId="{D1FB6E72-6C1D-4DC2-A391-BF4E5C2D07E1}" destId="{DFE312E7-BACF-4BCD-B94E-4282342B8E6C}" srcOrd="0" destOrd="0" presId="urn:microsoft.com/office/officeart/2005/8/layout/vList2"/>
    <dgm:cxn modelId="{3FF7840D-9367-463D-83B5-BEBFC474D021}" srcId="{D1FB6E72-6C1D-4DC2-A391-BF4E5C2D07E1}" destId="{DFCD9550-2912-40C4-BF09-893AB7A95130}" srcOrd="1" destOrd="0" parTransId="{969CE868-E7B9-4BAF-8CA6-FD617DF9E740}" sibTransId="{DCDF08A3-7E94-4F79-A7ED-15AE053691DE}"/>
    <dgm:cxn modelId="{3513A0FB-9DDA-40EC-BB0D-A21BB9B61011}" srcId="{D1FB6E72-6C1D-4DC2-A391-BF4E5C2D07E1}" destId="{4F653442-96B6-44CB-A46D-D2182A334DBE}" srcOrd="3" destOrd="0" parTransId="{7F760625-5A3F-43B8-B03D-DDD1C506D8AD}" sibTransId="{EDA2FC52-D0A3-4DBD-B220-B82BE87B8995}"/>
    <dgm:cxn modelId="{D41D4DEC-8A25-4155-8604-64E85AB1A66C}" type="presOf" srcId="{82E032BA-C216-43B0-8C64-60E2EFC48E07}" destId="{09E31083-2AD9-4D14-ADFA-309584213EBF}" srcOrd="0" destOrd="0" presId="urn:microsoft.com/office/officeart/2005/8/layout/vList2"/>
    <dgm:cxn modelId="{E8203838-9DDB-4875-B1A1-D3BF8221E25E}" type="presOf" srcId="{4F653442-96B6-44CB-A46D-D2182A334DBE}" destId="{6A71A623-59DB-4C47-8D25-0993553F4BC6}" srcOrd="0" destOrd="0" presId="urn:microsoft.com/office/officeart/2005/8/layout/vList2"/>
    <dgm:cxn modelId="{332B3BDB-EA5A-4FC5-A753-1A30E555560E}" srcId="{D1FB6E72-6C1D-4DC2-A391-BF4E5C2D07E1}" destId="{90BC10C0-403B-40BB-B4DE-CAA3833C1576}" srcOrd="0" destOrd="0" parTransId="{2DBBD8F4-7DD8-40C0-8E7A-AE80CF186C28}" sibTransId="{5C53EFA0-C08C-452A-A48B-5D89EA916B04}"/>
    <dgm:cxn modelId="{27DF2F29-FC69-4142-9CAF-19E39B22832B}" type="presOf" srcId="{90BC10C0-403B-40BB-B4DE-CAA3833C1576}" destId="{F1AF0840-5627-4743-B3DD-2141ECC7BA93}" srcOrd="0" destOrd="0" presId="urn:microsoft.com/office/officeart/2005/8/layout/vList2"/>
    <dgm:cxn modelId="{B9D39EC3-6843-40ED-B90D-4590BDAA3E12}" type="presParOf" srcId="{DFE312E7-BACF-4BCD-B94E-4282342B8E6C}" destId="{F1AF0840-5627-4743-B3DD-2141ECC7BA93}" srcOrd="0" destOrd="0" presId="urn:microsoft.com/office/officeart/2005/8/layout/vList2"/>
    <dgm:cxn modelId="{88EB1A01-DEF9-4625-ACE8-E8C34BBA80DA}" type="presParOf" srcId="{DFE312E7-BACF-4BCD-B94E-4282342B8E6C}" destId="{CDC31C61-4C98-48CA-A3E9-21E7E8CCB46C}" srcOrd="1" destOrd="0" presId="urn:microsoft.com/office/officeart/2005/8/layout/vList2"/>
    <dgm:cxn modelId="{313AF309-C7CC-468B-B11B-B23AAC7BE6A5}" type="presParOf" srcId="{DFE312E7-BACF-4BCD-B94E-4282342B8E6C}" destId="{CEE39B01-6DFC-447A-B6AD-AFFC9E52B89A}" srcOrd="2" destOrd="0" presId="urn:microsoft.com/office/officeart/2005/8/layout/vList2"/>
    <dgm:cxn modelId="{76749A5A-B193-42BC-BA49-FDB6DB1357EA}" type="presParOf" srcId="{DFE312E7-BACF-4BCD-B94E-4282342B8E6C}" destId="{22C8D507-DD20-4125-993B-1E7C23ED356E}" srcOrd="3" destOrd="0" presId="urn:microsoft.com/office/officeart/2005/8/layout/vList2"/>
    <dgm:cxn modelId="{DFE348E3-C1D9-495F-A5FF-457CFB9DEACB}" type="presParOf" srcId="{DFE312E7-BACF-4BCD-B94E-4282342B8E6C}" destId="{09E31083-2AD9-4D14-ADFA-309584213EBF}" srcOrd="4" destOrd="0" presId="urn:microsoft.com/office/officeart/2005/8/layout/vList2"/>
    <dgm:cxn modelId="{2343D9D5-25A7-4C40-AC86-4593FB3F1A62}" type="presParOf" srcId="{DFE312E7-BACF-4BCD-B94E-4282342B8E6C}" destId="{2EF7EB8B-A6A8-49CE-9C1A-E68B941D4F5C}" srcOrd="5" destOrd="0" presId="urn:microsoft.com/office/officeart/2005/8/layout/vList2"/>
    <dgm:cxn modelId="{F38EE6D0-A2D5-4955-9B72-6F8F13CFD1A9}" type="presParOf" srcId="{DFE312E7-BACF-4BCD-B94E-4282342B8E6C}" destId="{6A71A623-59DB-4C47-8D25-0993553F4BC6}"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AD6A09-8CC4-42BF-BD98-4AB181380476}"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A353A061-3053-4BF7-8F52-5109A69DFF86}">
      <dgm:prSet phldrT="[Текст]" custT="1"/>
      <dgm:spPr/>
      <dgm:t>
        <a:bodyPr/>
        <a:lstStyle/>
        <a:p>
          <a:r>
            <a:rPr lang="ru-RU" sz="1800" dirty="0" smtClean="0"/>
            <a:t>1. Конституционные основы представлены исключительно конституциями штатов, </a:t>
          </a:r>
          <a:r>
            <a:rPr lang="ru-RU" sz="1800" b="1" i="1" dirty="0" smtClean="0"/>
            <a:t>в Конституции США нет норм, устанавливающих основы местного самоуправления</a:t>
          </a:r>
          <a:r>
            <a:rPr lang="ru-RU" sz="1800" dirty="0" smtClean="0"/>
            <a:t>.</a:t>
          </a:r>
          <a:endParaRPr lang="ru-RU" sz="1800" dirty="0"/>
        </a:p>
      </dgm:t>
    </dgm:pt>
    <dgm:pt modelId="{FD9538D7-BCA9-414D-B867-B919D40BD6A4}" type="parTrans" cxnId="{999AA128-C65C-48FC-95D6-549BD329D13B}">
      <dgm:prSet/>
      <dgm:spPr/>
      <dgm:t>
        <a:bodyPr/>
        <a:lstStyle/>
        <a:p>
          <a:endParaRPr lang="ru-RU"/>
        </a:p>
      </dgm:t>
    </dgm:pt>
    <dgm:pt modelId="{9C592AFE-D9B1-49B2-96EA-3C79BCDD5249}" type="sibTrans" cxnId="{999AA128-C65C-48FC-95D6-549BD329D13B}">
      <dgm:prSet/>
      <dgm:spPr/>
      <dgm:t>
        <a:bodyPr/>
        <a:lstStyle/>
        <a:p>
          <a:endParaRPr lang="ru-RU"/>
        </a:p>
      </dgm:t>
    </dgm:pt>
    <dgm:pt modelId="{82586440-6F4B-4B84-AB86-E22719DEB3A4}">
      <dgm:prSet custT="1"/>
      <dgm:spPr/>
      <dgm:t>
        <a:bodyPr/>
        <a:lstStyle/>
        <a:p>
          <a:r>
            <a:rPr lang="ru-RU" sz="1800" dirty="0" smtClean="0"/>
            <a:t>2. Конституции штатов в значительной мере отличаются друг от друга в части регулирования вопросов местного самоуправления, т.е. </a:t>
          </a:r>
          <a:r>
            <a:rPr lang="ru-RU" sz="1800" b="0" i="0" dirty="0" smtClean="0"/>
            <a:t>в США существует 50 систем местного самоуправления (в каждом из штатов) и одна в округе Колумбия, самоуправленческие права которого несколько урезаны по сравнению с другими субъектами федерации.</a:t>
          </a:r>
          <a:endParaRPr lang="ru-RU" sz="1800" dirty="0" smtClean="0"/>
        </a:p>
      </dgm:t>
    </dgm:pt>
    <dgm:pt modelId="{DF0A0049-E59B-41BB-B52C-12046642EDFA}" type="parTrans" cxnId="{9C29454E-53A9-41FF-BC0E-6153E1311159}">
      <dgm:prSet/>
      <dgm:spPr/>
      <dgm:t>
        <a:bodyPr/>
        <a:lstStyle/>
        <a:p>
          <a:endParaRPr lang="ru-RU"/>
        </a:p>
      </dgm:t>
    </dgm:pt>
    <dgm:pt modelId="{92FF2AC3-562F-4BD1-9B26-F19CBF685752}" type="sibTrans" cxnId="{9C29454E-53A9-41FF-BC0E-6153E1311159}">
      <dgm:prSet/>
      <dgm:spPr/>
      <dgm:t>
        <a:bodyPr/>
        <a:lstStyle/>
        <a:p>
          <a:endParaRPr lang="ru-RU"/>
        </a:p>
      </dgm:t>
    </dgm:pt>
    <dgm:pt modelId="{7DF3A7F9-B094-43CC-95A2-9FEB8C3CB359}">
      <dgm:prSet custT="1"/>
      <dgm:spPr/>
      <dgm:t>
        <a:bodyPr/>
        <a:lstStyle/>
        <a:p>
          <a:r>
            <a:rPr lang="ru-RU" sz="1800" dirty="0" smtClean="0"/>
            <a:t>3. В конституциях штатов </a:t>
          </a:r>
          <a:r>
            <a:rPr lang="ru-RU" sz="1800" b="1" i="1" dirty="0" smtClean="0"/>
            <a:t>часто не установлено никаких ограничений для МО при описании ими компетенций местных органов</a:t>
          </a:r>
          <a:r>
            <a:rPr lang="ru-RU" sz="1800" dirty="0" smtClean="0"/>
            <a:t>. </a:t>
          </a:r>
        </a:p>
        <a:p>
          <a:r>
            <a:rPr lang="ru-RU" sz="1800" dirty="0" smtClean="0"/>
            <a:t>Т.е. они могут принимать правовые акты по предмету ведения штата, которые будут действовать только на территории МО.  Наличие ограничений в компетенции муниципальных образований устанавливается на основе «принципа завладения», «правила </a:t>
          </a:r>
          <a:r>
            <a:rPr lang="ru-RU" sz="1800" dirty="0" err="1" smtClean="0"/>
            <a:t>Диллона</a:t>
          </a:r>
          <a:r>
            <a:rPr lang="ru-RU" sz="1800" dirty="0" smtClean="0"/>
            <a:t>», и норм прямого действия, устанавливающих исключительную компетенцию штата.</a:t>
          </a:r>
        </a:p>
      </dgm:t>
    </dgm:pt>
    <dgm:pt modelId="{035EC2EA-64B4-4D81-9840-F4AA6FF3A461}" type="parTrans" cxnId="{1DF9069D-24E8-4156-8131-4ED44D52B113}">
      <dgm:prSet/>
      <dgm:spPr/>
      <dgm:t>
        <a:bodyPr/>
        <a:lstStyle/>
        <a:p>
          <a:endParaRPr lang="ru-RU"/>
        </a:p>
      </dgm:t>
    </dgm:pt>
    <dgm:pt modelId="{3F37F0F6-71C9-4E73-BDBD-AEBA1D03391E}" type="sibTrans" cxnId="{1DF9069D-24E8-4156-8131-4ED44D52B113}">
      <dgm:prSet/>
      <dgm:spPr/>
      <dgm:t>
        <a:bodyPr/>
        <a:lstStyle/>
        <a:p>
          <a:endParaRPr lang="ru-RU"/>
        </a:p>
      </dgm:t>
    </dgm:pt>
    <dgm:pt modelId="{F997D4F6-590C-4C22-91F1-C39CDC13CAE3}" type="pres">
      <dgm:prSet presAssocID="{A8AD6A09-8CC4-42BF-BD98-4AB181380476}" presName="linear" presStyleCnt="0">
        <dgm:presLayoutVars>
          <dgm:animLvl val="lvl"/>
          <dgm:resizeHandles val="exact"/>
        </dgm:presLayoutVars>
      </dgm:prSet>
      <dgm:spPr/>
      <dgm:t>
        <a:bodyPr/>
        <a:lstStyle/>
        <a:p>
          <a:endParaRPr lang="ru-RU"/>
        </a:p>
      </dgm:t>
    </dgm:pt>
    <dgm:pt modelId="{A50936CA-386B-4109-A16B-832739833056}" type="pres">
      <dgm:prSet presAssocID="{A353A061-3053-4BF7-8F52-5109A69DFF86}" presName="parentText" presStyleLbl="node1" presStyleIdx="0" presStyleCnt="3">
        <dgm:presLayoutVars>
          <dgm:chMax val="0"/>
          <dgm:bulletEnabled val="1"/>
        </dgm:presLayoutVars>
      </dgm:prSet>
      <dgm:spPr/>
      <dgm:t>
        <a:bodyPr/>
        <a:lstStyle/>
        <a:p>
          <a:endParaRPr lang="ru-RU"/>
        </a:p>
      </dgm:t>
    </dgm:pt>
    <dgm:pt modelId="{6AD0F8DE-835E-4FD4-9951-CB862F3252EA}" type="pres">
      <dgm:prSet presAssocID="{9C592AFE-D9B1-49B2-96EA-3C79BCDD5249}" presName="spacer" presStyleCnt="0"/>
      <dgm:spPr/>
    </dgm:pt>
    <dgm:pt modelId="{D388C089-A33B-4F3B-804D-B9D318827F9C}" type="pres">
      <dgm:prSet presAssocID="{82586440-6F4B-4B84-AB86-E22719DEB3A4}" presName="parentText" presStyleLbl="node1" presStyleIdx="1" presStyleCnt="3">
        <dgm:presLayoutVars>
          <dgm:chMax val="0"/>
          <dgm:bulletEnabled val="1"/>
        </dgm:presLayoutVars>
      </dgm:prSet>
      <dgm:spPr/>
      <dgm:t>
        <a:bodyPr/>
        <a:lstStyle/>
        <a:p>
          <a:endParaRPr lang="ru-RU"/>
        </a:p>
      </dgm:t>
    </dgm:pt>
    <dgm:pt modelId="{736AD43D-0F4B-4B51-BDE2-7172F7C32A79}" type="pres">
      <dgm:prSet presAssocID="{92FF2AC3-562F-4BD1-9B26-F19CBF685752}" presName="spacer" presStyleCnt="0"/>
      <dgm:spPr/>
    </dgm:pt>
    <dgm:pt modelId="{1BDD6999-2B93-48BA-9D95-B89B8D36EE7F}" type="pres">
      <dgm:prSet presAssocID="{7DF3A7F9-B094-43CC-95A2-9FEB8C3CB359}" presName="parentText" presStyleLbl="node1" presStyleIdx="2" presStyleCnt="3" custScaleY="116520">
        <dgm:presLayoutVars>
          <dgm:chMax val="0"/>
          <dgm:bulletEnabled val="1"/>
        </dgm:presLayoutVars>
      </dgm:prSet>
      <dgm:spPr/>
      <dgm:t>
        <a:bodyPr/>
        <a:lstStyle/>
        <a:p>
          <a:endParaRPr lang="ru-RU"/>
        </a:p>
      </dgm:t>
    </dgm:pt>
  </dgm:ptLst>
  <dgm:cxnLst>
    <dgm:cxn modelId="{1DF9069D-24E8-4156-8131-4ED44D52B113}" srcId="{A8AD6A09-8CC4-42BF-BD98-4AB181380476}" destId="{7DF3A7F9-B094-43CC-95A2-9FEB8C3CB359}" srcOrd="2" destOrd="0" parTransId="{035EC2EA-64B4-4D81-9840-F4AA6FF3A461}" sibTransId="{3F37F0F6-71C9-4E73-BDBD-AEBA1D03391E}"/>
    <dgm:cxn modelId="{CB6870F9-8372-4DB0-B1A6-D94B48010495}" type="presOf" srcId="{A8AD6A09-8CC4-42BF-BD98-4AB181380476}" destId="{F997D4F6-590C-4C22-91F1-C39CDC13CAE3}" srcOrd="0" destOrd="0" presId="urn:microsoft.com/office/officeart/2005/8/layout/vList2"/>
    <dgm:cxn modelId="{8F35183F-93A3-418F-86DD-B4B1A15815CB}" type="presOf" srcId="{A353A061-3053-4BF7-8F52-5109A69DFF86}" destId="{A50936CA-386B-4109-A16B-832739833056}" srcOrd="0" destOrd="0" presId="urn:microsoft.com/office/officeart/2005/8/layout/vList2"/>
    <dgm:cxn modelId="{9C29454E-53A9-41FF-BC0E-6153E1311159}" srcId="{A8AD6A09-8CC4-42BF-BD98-4AB181380476}" destId="{82586440-6F4B-4B84-AB86-E22719DEB3A4}" srcOrd="1" destOrd="0" parTransId="{DF0A0049-E59B-41BB-B52C-12046642EDFA}" sibTransId="{92FF2AC3-562F-4BD1-9B26-F19CBF685752}"/>
    <dgm:cxn modelId="{999AA128-C65C-48FC-95D6-549BD329D13B}" srcId="{A8AD6A09-8CC4-42BF-BD98-4AB181380476}" destId="{A353A061-3053-4BF7-8F52-5109A69DFF86}" srcOrd="0" destOrd="0" parTransId="{FD9538D7-BCA9-414D-B867-B919D40BD6A4}" sibTransId="{9C592AFE-D9B1-49B2-96EA-3C79BCDD5249}"/>
    <dgm:cxn modelId="{22023884-090A-4FBB-8631-3E243C2D469D}" type="presOf" srcId="{82586440-6F4B-4B84-AB86-E22719DEB3A4}" destId="{D388C089-A33B-4F3B-804D-B9D318827F9C}" srcOrd="0" destOrd="0" presId="urn:microsoft.com/office/officeart/2005/8/layout/vList2"/>
    <dgm:cxn modelId="{C0F9DA69-5E70-407D-8B2D-F924E3372068}" type="presOf" srcId="{7DF3A7F9-B094-43CC-95A2-9FEB8C3CB359}" destId="{1BDD6999-2B93-48BA-9D95-B89B8D36EE7F}" srcOrd="0" destOrd="0" presId="urn:microsoft.com/office/officeart/2005/8/layout/vList2"/>
    <dgm:cxn modelId="{6826B605-CFBB-4802-B619-CE221375FEED}" type="presParOf" srcId="{F997D4F6-590C-4C22-91F1-C39CDC13CAE3}" destId="{A50936CA-386B-4109-A16B-832739833056}" srcOrd="0" destOrd="0" presId="urn:microsoft.com/office/officeart/2005/8/layout/vList2"/>
    <dgm:cxn modelId="{EA1FC60F-873E-485C-96C9-639526BDEC00}" type="presParOf" srcId="{F997D4F6-590C-4C22-91F1-C39CDC13CAE3}" destId="{6AD0F8DE-835E-4FD4-9951-CB862F3252EA}" srcOrd="1" destOrd="0" presId="urn:microsoft.com/office/officeart/2005/8/layout/vList2"/>
    <dgm:cxn modelId="{C958B5AF-3864-4A40-A13D-6EF6C6553377}" type="presParOf" srcId="{F997D4F6-590C-4C22-91F1-C39CDC13CAE3}" destId="{D388C089-A33B-4F3B-804D-B9D318827F9C}" srcOrd="2" destOrd="0" presId="urn:microsoft.com/office/officeart/2005/8/layout/vList2"/>
    <dgm:cxn modelId="{D32A00B7-AAAF-444E-BBE0-3D1DAE77C100}" type="presParOf" srcId="{F997D4F6-590C-4C22-91F1-C39CDC13CAE3}" destId="{736AD43D-0F4B-4B51-BDE2-7172F7C32A79}" srcOrd="3" destOrd="0" presId="urn:microsoft.com/office/officeart/2005/8/layout/vList2"/>
    <dgm:cxn modelId="{4572A769-69EB-4496-B80B-09FD8F533443}" type="presParOf" srcId="{F997D4F6-590C-4C22-91F1-C39CDC13CAE3}" destId="{1BDD6999-2B93-48BA-9D95-B89B8D36EE7F}"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91E2BB6-61D6-4E42-9689-2374F1AC1134}"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02AD397C-EB25-4987-A3DF-E9F61C4E61F2}">
      <dgm:prSet phldrT="[Текст]"/>
      <dgm:spPr/>
      <dgm:t>
        <a:bodyPr/>
        <a:lstStyle/>
        <a:p>
          <a:r>
            <a:rPr lang="ru-RU" b="1" i="1" dirty="0" smtClean="0"/>
            <a:t>«Совет – мэр» </a:t>
          </a:r>
          <a:r>
            <a:rPr lang="ru-RU" dirty="0" smtClean="0"/>
            <a:t>- </a:t>
          </a:r>
          <a:r>
            <a:rPr lang="ru-RU" b="0" i="0" dirty="0" smtClean="0"/>
            <a:t>существующая в двух разновидностях: "совет – слабый мэр" и "совет – сильный мэр». Муниципальный совет всегда избирается населением путем прямых выборов. Также непосредственно населением путем прямых выборов избирается "сильный" мэр, что обуславливает его значительные полномочия. Избрание "слабого" мэра относится к компетенции муниципального совета. Соответственно, полномочия "слабого" мэра весьма ограничены – они сводятся к выполнению представительских функций и к председательствованию на заседаниях муниципального совета.</a:t>
          </a:r>
          <a:endParaRPr lang="ru-RU" dirty="0"/>
        </a:p>
      </dgm:t>
    </dgm:pt>
    <dgm:pt modelId="{4BD18D2E-C4A2-4E39-A46F-184118DF89C7}" type="parTrans" cxnId="{D2DD5F28-30E1-4761-A622-31CB61B89CAF}">
      <dgm:prSet/>
      <dgm:spPr/>
      <dgm:t>
        <a:bodyPr/>
        <a:lstStyle/>
        <a:p>
          <a:endParaRPr lang="ru-RU"/>
        </a:p>
      </dgm:t>
    </dgm:pt>
    <dgm:pt modelId="{9B6C4D2F-00CA-4F19-A52A-01D59D301B9E}" type="sibTrans" cxnId="{D2DD5F28-30E1-4761-A622-31CB61B89CAF}">
      <dgm:prSet/>
      <dgm:spPr/>
      <dgm:t>
        <a:bodyPr/>
        <a:lstStyle/>
        <a:p>
          <a:endParaRPr lang="ru-RU"/>
        </a:p>
      </dgm:t>
    </dgm:pt>
    <dgm:pt modelId="{8C6D70E1-901F-42C4-9342-9B49372A641E}">
      <dgm:prSet phldrT="[Текст]"/>
      <dgm:spPr/>
      <dgm:t>
        <a:bodyPr/>
        <a:lstStyle/>
        <a:p>
          <a:r>
            <a:rPr lang="ru-RU" b="1" i="1" dirty="0" smtClean="0"/>
            <a:t>«Совет – менеджер»  </a:t>
          </a:r>
          <a:r>
            <a:rPr lang="ru-RU" dirty="0" smtClean="0"/>
            <a:t>-  </a:t>
          </a:r>
          <a:r>
            <a:rPr lang="ru-RU" b="0" i="0" dirty="0" smtClean="0"/>
            <a:t>большая часть полномочий распределяется между муниципальным советом и нанимаемым им менеджером (управляющим). Менеджер – это лицо со специальным высшим образованием, являющееся специалистом в сфере управления населенным пунктом. Совет делегирует ему выполнение своих решений, осуществление хозяйственных функций. В случае применения данной организационной формы существует должность мэра, которую занимает один из членов муниципального совета.</a:t>
          </a:r>
          <a:endParaRPr lang="ru-RU" dirty="0"/>
        </a:p>
      </dgm:t>
    </dgm:pt>
    <dgm:pt modelId="{F748779A-974C-4307-8A01-C650FB1001A1}" type="parTrans" cxnId="{E94395C1-102C-4253-964F-E25149C3AA4C}">
      <dgm:prSet/>
      <dgm:spPr/>
      <dgm:t>
        <a:bodyPr/>
        <a:lstStyle/>
        <a:p>
          <a:endParaRPr lang="ru-RU"/>
        </a:p>
      </dgm:t>
    </dgm:pt>
    <dgm:pt modelId="{DDDB23BF-0E47-4417-B631-5459C17C24C2}" type="sibTrans" cxnId="{E94395C1-102C-4253-964F-E25149C3AA4C}">
      <dgm:prSet/>
      <dgm:spPr/>
      <dgm:t>
        <a:bodyPr/>
        <a:lstStyle/>
        <a:p>
          <a:endParaRPr lang="ru-RU"/>
        </a:p>
      </dgm:t>
    </dgm:pt>
    <dgm:pt modelId="{2D580E2A-25E5-452B-942A-6F6A8BADDE33}">
      <dgm:prSet phldrT="[Текст]"/>
      <dgm:spPr/>
      <dgm:t>
        <a:bodyPr/>
        <a:lstStyle/>
        <a:p>
          <a:r>
            <a:rPr lang="ru-RU" b="1" i="1" dirty="0" smtClean="0"/>
            <a:t>Комиссионная форма  </a:t>
          </a:r>
          <a:r>
            <a:rPr lang="ru-RU" dirty="0" smtClean="0"/>
            <a:t>- </a:t>
          </a:r>
          <a:r>
            <a:rPr lang="ru-RU" b="0" i="0" dirty="0" smtClean="0"/>
            <a:t>муниципальный совет (в этом случае он именуется "комиссия") объединяет функции представительного и исполнительного органа. Комиссия избирается жителями населенного пункта в составе 3-7 комиссионеров. Каждый из членов комиссии курирует определенное направление муниципальной деятельности и является председателем консультационного комитета по этому же направлению деятельности. Должности мэра и управляющего отсутствуют; комиссия избирает из своего состава председателя, который руководит ее работой.</a:t>
          </a:r>
          <a:endParaRPr lang="ru-RU" dirty="0"/>
        </a:p>
      </dgm:t>
    </dgm:pt>
    <dgm:pt modelId="{413ABE99-34F9-4376-A46F-BFFE5053105A}" type="parTrans" cxnId="{71F35EC4-A77D-4A24-9A3F-F140EF5A81BD}">
      <dgm:prSet/>
      <dgm:spPr/>
      <dgm:t>
        <a:bodyPr/>
        <a:lstStyle/>
        <a:p>
          <a:endParaRPr lang="ru-RU"/>
        </a:p>
      </dgm:t>
    </dgm:pt>
    <dgm:pt modelId="{5B340B03-6950-48F4-A04D-7C1536118310}" type="sibTrans" cxnId="{71F35EC4-A77D-4A24-9A3F-F140EF5A81BD}">
      <dgm:prSet/>
      <dgm:spPr/>
      <dgm:t>
        <a:bodyPr/>
        <a:lstStyle/>
        <a:p>
          <a:endParaRPr lang="ru-RU"/>
        </a:p>
      </dgm:t>
    </dgm:pt>
    <dgm:pt modelId="{DC89B9C8-E2ED-47D1-B497-903D910136CA}">
      <dgm:prSet phldrT="[Текст]"/>
      <dgm:spPr/>
      <dgm:t>
        <a:bodyPr/>
        <a:lstStyle/>
        <a:p>
          <a:r>
            <a:rPr lang="ru-RU" b="0" i="0" dirty="0" smtClean="0"/>
            <a:t>Независимо от выбранной организационной формы муниципального управления, большинство территориальных коллективов избирают таких должностных лиц, как клерк, атторней, коронер и шериф.</a:t>
          </a:r>
          <a:endParaRPr lang="ru-RU" dirty="0"/>
        </a:p>
      </dgm:t>
    </dgm:pt>
    <dgm:pt modelId="{293FAFCA-1301-48E9-831A-6C74F9A53EA6}" type="parTrans" cxnId="{F267154E-5912-42D3-B2BE-2C43703F59FB}">
      <dgm:prSet/>
      <dgm:spPr/>
      <dgm:t>
        <a:bodyPr/>
        <a:lstStyle/>
        <a:p>
          <a:endParaRPr lang="ru-RU"/>
        </a:p>
      </dgm:t>
    </dgm:pt>
    <dgm:pt modelId="{3F2E5ECD-12B4-4384-97A5-700F4E85F282}" type="sibTrans" cxnId="{F267154E-5912-42D3-B2BE-2C43703F59FB}">
      <dgm:prSet/>
      <dgm:spPr/>
      <dgm:t>
        <a:bodyPr/>
        <a:lstStyle/>
        <a:p>
          <a:endParaRPr lang="ru-RU"/>
        </a:p>
      </dgm:t>
    </dgm:pt>
    <dgm:pt modelId="{AA910903-CCC3-4D3F-9851-AF3DBF5A40A8}" type="pres">
      <dgm:prSet presAssocID="{C91E2BB6-61D6-4E42-9689-2374F1AC1134}" presName="linear" presStyleCnt="0">
        <dgm:presLayoutVars>
          <dgm:animLvl val="lvl"/>
          <dgm:resizeHandles val="exact"/>
        </dgm:presLayoutVars>
      </dgm:prSet>
      <dgm:spPr/>
      <dgm:t>
        <a:bodyPr/>
        <a:lstStyle/>
        <a:p>
          <a:endParaRPr lang="ru-RU"/>
        </a:p>
      </dgm:t>
    </dgm:pt>
    <dgm:pt modelId="{EDA41B02-AD4B-4115-B74A-1330B2E00C46}" type="pres">
      <dgm:prSet presAssocID="{02AD397C-EB25-4987-A3DF-E9F61C4E61F2}" presName="parentText" presStyleLbl="node1" presStyleIdx="0" presStyleCnt="4">
        <dgm:presLayoutVars>
          <dgm:chMax val="0"/>
          <dgm:bulletEnabled val="1"/>
        </dgm:presLayoutVars>
      </dgm:prSet>
      <dgm:spPr/>
      <dgm:t>
        <a:bodyPr/>
        <a:lstStyle/>
        <a:p>
          <a:endParaRPr lang="ru-RU"/>
        </a:p>
      </dgm:t>
    </dgm:pt>
    <dgm:pt modelId="{BD7B9455-C245-4786-BB2B-D42BC26A7DDD}" type="pres">
      <dgm:prSet presAssocID="{9B6C4D2F-00CA-4F19-A52A-01D59D301B9E}" presName="spacer" presStyleCnt="0"/>
      <dgm:spPr/>
    </dgm:pt>
    <dgm:pt modelId="{D85BF009-9609-4795-A0F5-2AAFE4C68C60}" type="pres">
      <dgm:prSet presAssocID="{8C6D70E1-901F-42C4-9342-9B49372A641E}" presName="parentText" presStyleLbl="node1" presStyleIdx="1" presStyleCnt="4">
        <dgm:presLayoutVars>
          <dgm:chMax val="0"/>
          <dgm:bulletEnabled val="1"/>
        </dgm:presLayoutVars>
      </dgm:prSet>
      <dgm:spPr/>
      <dgm:t>
        <a:bodyPr/>
        <a:lstStyle/>
        <a:p>
          <a:endParaRPr lang="ru-RU"/>
        </a:p>
      </dgm:t>
    </dgm:pt>
    <dgm:pt modelId="{D4AD1C02-81E9-404A-B685-71463AA9AABD}" type="pres">
      <dgm:prSet presAssocID="{DDDB23BF-0E47-4417-B631-5459C17C24C2}" presName="spacer" presStyleCnt="0"/>
      <dgm:spPr/>
    </dgm:pt>
    <dgm:pt modelId="{25C007EF-778F-450E-ABC4-0D401D7B43CC}" type="pres">
      <dgm:prSet presAssocID="{2D580E2A-25E5-452B-942A-6F6A8BADDE33}" presName="parentText" presStyleLbl="node1" presStyleIdx="2" presStyleCnt="4">
        <dgm:presLayoutVars>
          <dgm:chMax val="0"/>
          <dgm:bulletEnabled val="1"/>
        </dgm:presLayoutVars>
      </dgm:prSet>
      <dgm:spPr/>
      <dgm:t>
        <a:bodyPr/>
        <a:lstStyle/>
        <a:p>
          <a:endParaRPr lang="ru-RU"/>
        </a:p>
      </dgm:t>
    </dgm:pt>
    <dgm:pt modelId="{980F32DE-3338-44BE-8EED-9B88528D551D}" type="pres">
      <dgm:prSet presAssocID="{5B340B03-6950-48F4-A04D-7C1536118310}" presName="spacer" presStyleCnt="0"/>
      <dgm:spPr/>
    </dgm:pt>
    <dgm:pt modelId="{14AA7837-37B6-4CBA-BA04-546CBC154A84}" type="pres">
      <dgm:prSet presAssocID="{DC89B9C8-E2ED-47D1-B497-903D910136CA}" presName="parentText" presStyleLbl="node1" presStyleIdx="3" presStyleCnt="4">
        <dgm:presLayoutVars>
          <dgm:chMax val="0"/>
          <dgm:bulletEnabled val="1"/>
        </dgm:presLayoutVars>
      </dgm:prSet>
      <dgm:spPr/>
      <dgm:t>
        <a:bodyPr/>
        <a:lstStyle/>
        <a:p>
          <a:endParaRPr lang="ru-RU"/>
        </a:p>
      </dgm:t>
    </dgm:pt>
  </dgm:ptLst>
  <dgm:cxnLst>
    <dgm:cxn modelId="{D2DD5F28-30E1-4761-A622-31CB61B89CAF}" srcId="{C91E2BB6-61D6-4E42-9689-2374F1AC1134}" destId="{02AD397C-EB25-4987-A3DF-E9F61C4E61F2}" srcOrd="0" destOrd="0" parTransId="{4BD18D2E-C4A2-4E39-A46F-184118DF89C7}" sibTransId="{9B6C4D2F-00CA-4F19-A52A-01D59D301B9E}"/>
    <dgm:cxn modelId="{AE7ABA59-DB24-4361-874E-22DDBA6CD70B}" type="presOf" srcId="{DC89B9C8-E2ED-47D1-B497-903D910136CA}" destId="{14AA7837-37B6-4CBA-BA04-546CBC154A84}" srcOrd="0" destOrd="0" presId="urn:microsoft.com/office/officeart/2005/8/layout/vList2"/>
    <dgm:cxn modelId="{799CC5AC-E57E-4144-A0AE-22B82C4E89F6}" type="presOf" srcId="{02AD397C-EB25-4987-A3DF-E9F61C4E61F2}" destId="{EDA41B02-AD4B-4115-B74A-1330B2E00C46}" srcOrd="0" destOrd="0" presId="urn:microsoft.com/office/officeart/2005/8/layout/vList2"/>
    <dgm:cxn modelId="{E7C6FC2C-9E18-4A6D-980D-D7F701B3BB75}" type="presOf" srcId="{C91E2BB6-61D6-4E42-9689-2374F1AC1134}" destId="{AA910903-CCC3-4D3F-9851-AF3DBF5A40A8}" srcOrd="0" destOrd="0" presId="urn:microsoft.com/office/officeart/2005/8/layout/vList2"/>
    <dgm:cxn modelId="{F267154E-5912-42D3-B2BE-2C43703F59FB}" srcId="{C91E2BB6-61D6-4E42-9689-2374F1AC1134}" destId="{DC89B9C8-E2ED-47D1-B497-903D910136CA}" srcOrd="3" destOrd="0" parTransId="{293FAFCA-1301-48E9-831A-6C74F9A53EA6}" sibTransId="{3F2E5ECD-12B4-4384-97A5-700F4E85F282}"/>
    <dgm:cxn modelId="{71F35EC4-A77D-4A24-9A3F-F140EF5A81BD}" srcId="{C91E2BB6-61D6-4E42-9689-2374F1AC1134}" destId="{2D580E2A-25E5-452B-942A-6F6A8BADDE33}" srcOrd="2" destOrd="0" parTransId="{413ABE99-34F9-4376-A46F-BFFE5053105A}" sibTransId="{5B340B03-6950-48F4-A04D-7C1536118310}"/>
    <dgm:cxn modelId="{E94395C1-102C-4253-964F-E25149C3AA4C}" srcId="{C91E2BB6-61D6-4E42-9689-2374F1AC1134}" destId="{8C6D70E1-901F-42C4-9342-9B49372A641E}" srcOrd="1" destOrd="0" parTransId="{F748779A-974C-4307-8A01-C650FB1001A1}" sibTransId="{DDDB23BF-0E47-4417-B631-5459C17C24C2}"/>
    <dgm:cxn modelId="{3E03F5B5-94E8-42AA-B10B-5313124E1F2D}" type="presOf" srcId="{2D580E2A-25E5-452B-942A-6F6A8BADDE33}" destId="{25C007EF-778F-450E-ABC4-0D401D7B43CC}" srcOrd="0" destOrd="0" presId="urn:microsoft.com/office/officeart/2005/8/layout/vList2"/>
    <dgm:cxn modelId="{B6CCD0BF-7C58-40A3-AE49-A5D5CAF11304}" type="presOf" srcId="{8C6D70E1-901F-42C4-9342-9B49372A641E}" destId="{D85BF009-9609-4795-A0F5-2AAFE4C68C60}" srcOrd="0" destOrd="0" presId="urn:microsoft.com/office/officeart/2005/8/layout/vList2"/>
    <dgm:cxn modelId="{E68A0DA1-4772-480B-95CE-9C65770D4C54}" type="presParOf" srcId="{AA910903-CCC3-4D3F-9851-AF3DBF5A40A8}" destId="{EDA41B02-AD4B-4115-B74A-1330B2E00C46}" srcOrd="0" destOrd="0" presId="urn:microsoft.com/office/officeart/2005/8/layout/vList2"/>
    <dgm:cxn modelId="{5FF6CCCF-A959-4F28-A0BF-C7D1EB2FC15E}" type="presParOf" srcId="{AA910903-CCC3-4D3F-9851-AF3DBF5A40A8}" destId="{BD7B9455-C245-4786-BB2B-D42BC26A7DDD}" srcOrd="1" destOrd="0" presId="urn:microsoft.com/office/officeart/2005/8/layout/vList2"/>
    <dgm:cxn modelId="{796A5175-7471-4BA4-B577-6B948EE452E6}" type="presParOf" srcId="{AA910903-CCC3-4D3F-9851-AF3DBF5A40A8}" destId="{D85BF009-9609-4795-A0F5-2AAFE4C68C60}" srcOrd="2" destOrd="0" presId="urn:microsoft.com/office/officeart/2005/8/layout/vList2"/>
    <dgm:cxn modelId="{92C41481-61A3-48BD-AAE4-60694EC41E62}" type="presParOf" srcId="{AA910903-CCC3-4D3F-9851-AF3DBF5A40A8}" destId="{D4AD1C02-81E9-404A-B685-71463AA9AABD}" srcOrd="3" destOrd="0" presId="urn:microsoft.com/office/officeart/2005/8/layout/vList2"/>
    <dgm:cxn modelId="{CBA3092F-1A5F-40DC-8EEB-46FF7BFDB644}" type="presParOf" srcId="{AA910903-CCC3-4D3F-9851-AF3DBF5A40A8}" destId="{25C007EF-778F-450E-ABC4-0D401D7B43CC}" srcOrd="4" destOrd="0" presId="urn:microsoft.com/office/officeart/2005/8/layout/vList2"/>
    <dgm:cxn modelId="{47AF8683-7FAB-43B7-8C9F-017E0E38827A}" type="presParOf" srcId="{AA910903-CCC3-4D3F-9851-AF3DBF5A40A8}" destId="{980F32DE-3338-44BE-8EED-9B88528D551D}" srcOrd="5" destOrd="0" presId="urn:microsoft.com/office/officeart/2005/8/layout/vList2"/>
    <dgm:cxn modelId="{16865B0C-7490-4F69-BABC-354D6D9CEB32}" type="presParOf" srcId="{AA910903-CCC3-4D3F-9851-AF3DBF5A40A8}" destId="{14AA7837-37B6-4CBA-BA04-546CBC154A84}"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7BCCE4C-4C1D-4D08-BA95-DE146249C07E}"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854852AC-C515-4907-9C3E-320126B30A7F}">
      <dgm:prSet phldrT="[Текст]"/>
      <dgm:spPr/>
      <dgm:t>
        <a:bodyPr/>
        <a:lstStyle/>
        <a:p>
          <a:r>
            <a:rPr lang="ru-RU" dirty="0" smtClean="0"/>
            <a:t>Преимущественно  неналоговые поступления, существенную часть которых составляют гранты государства и субъектов федерации, доходы от коммунальной собственности и собственной деятельности, заемные ресурсы. </a:t>
          </a:r>
          <a:endParaRPr lang="ru-RU" dirty="0"/>
        </a:p>
      </dgm:t>
    </dgm:pt>
    <dgm:pt modelId="{A0597909-9FA1-4DF9-8E93-6E3114ACA620}" type="parTrans" cxnId="{DDB42B2B-98D5-41E9-A3F8-613F58EC9390}">
      <dgm:prSet/>
      <dgm:spPr/>
      <dgm:t>
        <a:bodyPr/>
        <a:lstStyle/>
        <a:p>
          <a:endParaRPr lang="ru-RU"/>
        </a:p>
      </dgm:t>
    </dgm:pt>
    <dgm:pt modelId="{FDE82AD5-D3D9-473C-BECB-32CC62F1438A}" type="sibTrans" cxnId="{DDB42B2B-98D5-41E9-A3F8-613F58EC9390}">
      <dgm:prSet/>
      <dgm:spPr/>
      <dgm:t>
        <a:bodyPr/>
        <a:lstStyle/>
        <a:p>
          <a:endParaRPr lang="ru-RU"/>
        </a:p>
      </dgm:t>
    </dgm:pt>
    <dgm:pt modelId="{F77B585B-6EC8-47F9-B838-A5E776BE7391}">
      <dgm:prSet/>
      <dgm:spPr/>
      <dgm:t>
        <a:bodyPr/>
        <a:lstStyle/>
        <a:p>
          <a:r>
            <a:rPr lang="ru-RU" smtClean="0"/>
            <a:t>Органу муниципального управления предоставлена возможность получения определенной части от общегосударственных налогов или налогов субъектов федерации (как правило, по налогу с недвижимого имущества, по налогу с продаж, по подоходному налогу).</a:t>
          </a:r>
          <a:endParaRPr lang="ru-RU" dirty="0"/>
        </a:p>
      </dgm:t>
    </dgm:pt>
    <dgm:pt modelId="{764DA9B6-0AC6-4008-B642-49561F882331}" type="parTrans" cxnId="{E1BA4C7C-DF34-4910-9422-F172CF494B8A}">
      <dgm:prSet/>
      <dgm:spPr/>
      <dgm:t>
        <a:bodyPr/>
        <a:lstStyle/>
        <a:p>
          <a:endParaRPr lang="ru-RU"/>
        </a:p>
      </dgm:t>
    </dgm:pt>
    <dgm:pt modelId="{6705F65C-F7A2-44AA-BCFE-ABD3B0CA0E32}" type="sibTrans" cxnId="{E1BA4C7C-DF34-4910-9422-F172CF494B8A}">
      <dgm:prSet/>
      <dgm:spPr/>
      <dgm:t>
        <a:bodyPr/>
        <a:lstStyle/>
        <a:p>
          <a:endParaRPr lang="ru-RU"/>
        </a:p>
      </dgm:t>
    </dgm:pt>
    <dgm:pt modelId="{7C7C6665-1F0F-421C-88CE-9A09B9A528E1}" type="pres">
      <dgm:prSet presAssocID="{77BCCE4C-4C1D-4D08-BA95-DE146249C07E}" presName="linear" presStyleCnt="0">
        <dgm:presLayoutVars>
          <dgm:animLvl val="lvl"/>
          <dgm:resizeHandles val="exact"/>
        </dgm:presLayoutVars>
      </dgm:prSet>
      <dgm:spPr/>
      <dgm:t>
        <a:bodyPr/>
        <a:lstStyle/>
        <a:p>
          <a:endParaRPr lang="ru-RU"/>
        </a:p>
      </dgm:t>
    </dgm:pt>
    <dgm:pt modelId="{D08CA486-85D4-4C30-9472-F400951E1C0B}" type="pres">
      <dgm:prSet presAssocID="{854852AC-C515-4907-9C3E-320126B30A7F}" presName="parentText" presStyleLbl="node1" presStyleIdx="0" presStyleCnt="2">
        <dgm:presLayoutVars>
          <dgm:chMax val="0"/>
          <dgm:bulletEnabled val="1"/>
        </dgm:presLayoutVars>
      </dgm:prSet>
      <dgm:spPr/>
      <dgm:t>
        <a:bodyPr/>
        <a:lstStyle/>
        <a:p>
          <a:endParaRPr lang="ru-RU"/>
        </a:p>
      </dgm:t>
    </dgm:pt>
    <dgm:pt modelId="{358E2939-BBCB-4241-AB9B-C05760C5AFE3}" type="pres">
      <dgm:prSet presAssocID="{FDE82AD5-D3D9-473C-BECB-32CC62F1438A}" presName="spacer" presStyleCnt="0"/>
      <dgm:spPr/>
    </dgm:pt>
    <dgm:pt modelId="{73185D3A-4E47-4E22-BF07-326C5E9F732C}" type="pres">
      <dgm:prSet presAssocID="{F77B585B-6EC8-47F9-B838-A5E776BE7391}" presName="parentText" presStyleLbl="node1" presStyleIdx="1" presStyleCnt="2">
        <dgm:presLayoutVars>
          <dgm:chMax val="0"/>
          <dgm:bulletEnabled val="1"/>
        </dgm:presLayoutVars>
      </dgm:prSet>
      <dgm:spPr/>
      <dgm:t>
        <a:bodyPr/>
        <a:lstStyle/>
        <a:p>
          <a:endParaRPr lang="ru-RU"/>
        </a:p>
      </dgm:t>
    </dgm:pt>
  </dgm:ptLst>
  <dgm:cxnLst>
    <dgm:cxn modelId="{BC5F1CB7-F002-4154-8779-3AF2F86BD5F8}" type="presOf" srcId="{854852AC-C515-4907-9C3E-320126B30A7F}" destId="{D08CA486-85D4-4C30-9472-F400951E1C0B}" srcOrd="0" destOrd="0" presId="urn:microsoft.com/office/officeart/2005/8/layout/vList2"/>
    <dgm:cxn modelId="{8B0B95E1-E375-4B5B-8A6D-EF072CC8FAB9}" type="presOf" srcId="{F77B585B-6EC8-47F9-B838-A5E776BE7391}" destId="{73185D3A-4E47-4E22-BF07-326C5E9F732C}" srcOrd="0" destOrd="0" presId="urn:microsoft.com/office/officeart/2005/8/layout/vList2"/>
    <dgm:cxn modelId="{E1BA4C7C-DF34-4910-9422-F172CF494B8A}" srcId="{77BCCE4C-4C1D-4D08-BA95-DE146249C07E}" destId="{F77B585B-6EC8-47F9-B838-A5E776BE7391}" srcOrd="1" destOrd="0" parTransId="{764DA9B6-0AC6-4008-B642-49561F882331}" sibTransId="{6705F65C-F7A2-44AA-BCFE-ABD3B0CA0E32}"/>
    <dgm:cxn modelId="{D187A171-CA09-4E78-BA07-5A515B836C15}" type="presOf" srcId="{77BCCE4C-4C1D-4D08-BA95-DE146249C07E}" destId="{7C7C6665-1F0F-421C-88CE-9A09B9A528E1}" srcOrd="0" destOrd="0" presId="urn:microsoft.com/office/officeart/2005/8/layout/vList2"/>
    <dgm:cxn modelId="{DDB42B2B-98D5-41E9-A3F8-613F58EC9390}" srcId="{77BCCE4C-4C1D-4D08-BA95-DE146249C07E}" destId="{854852AC-C515-4907-9C3E-320126B30A7F}" srcOrd="0" destOrd="0" parTransId="{A0597909-9FA1-4DF9-8E93-6E3114ACA620}" sibTransId="{FDE82AD5-D3D9-473C-BECB-32CC62F1438A}"/>
    <dgm:cxn modelId="{E35E2C50-67CB-44DC-BF4D-506C3874E2B4}" type="presParOf" srcId="{7C7C6665-1F0F-421C-88CE-9A09B9A528E1}" destId="{D08CA486-85D4-4C30-9472-F400951E1C0B}" srcOrd="0" destOrd="0" presId="urn:microsoft.com/office/officeart/2005/8/layout/vList2"/>
    <dgm:cxn modelId="{4CDC3CF0-6BFB-4E28-976A-332062700E0C}" type="presParOf" srcId="{7C7C6665-1F0F-421C-88CE-9A09B9A528E1}" destId="{358E2939-BBCB-4241-AB9B-C05760C5AFE3}" srcOrd="1" destOrd="0" presId="urn:microsoft.com/office/officeart/2005/8/layout/vList2"/>
    <dgm:cxn modelId="{B96AF69F-76E2-4661-9781-0881BD384587}" type="presParOf" srcId="{7C7C6665-1F0F-421C-88CE-9A09B9A528E1}" destId="{73185D3A-4E47-4E22-BF07-326C5E9F732C}"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89E0E32-712E-4891-A6F1-E9AC66D7D16A}" type="doc">
      <dgm:prSet loTypeId="urn:microsoft.com/office/officeart/2005/8/layout/hList6" loCatId="list" qsTypeId="urn:microsoft.com/office/officeart/2005/8/quickstyle/simple5" qsCatId="simple" csTypeId="urn:microsoft.com/office/officeart/2005/8/colors/accent1_1" csCatId="accent1" phldr="1"/>
      <dgm:spPr/>
      <dgm:t>
        <a:bodyPr/>
        <a:lstStyle/>
        <a:p>
          <a:endParaRPr lang="ru-RU"/>
        </a:p>
      </dgm:t>
    </dgm:pt>
    <dgm:pt modelId="{3974E0FE-B824-487A-80C1-43B362850383}">
      <dgm:prSet phldrT="[Текст]" custT="1"/>
      <dgm:spPr/>
      <dgm:t>
        <a:bodyPr/>
        <a:lstStyle/>
        <a:p>
          <a:r>
            <a:rPr lang="ru-RU" sz="2400" b="1" dirty="0" smtClean="0"/>
            <a:t>Крестьянская реформа </a:t>
          </a:r>
          <a:r>
            <a:rPr lang="ru-RU" sz="2400" dirty="0" smtClean="0"/>
            <a:t>(Манифест и Общее положение о крестьянах, вышедших из крепостной зависимости, 1861 г.), </a:t>
          </a:r>
          <a:endParaRPr lang="ru-RU" sz="2400" dirty="0"/>
        </a:p>
      </dgm:t>
    </dgm:pt>
    <dgm:pt modelId="{ABDD2B2C-C2EA-4438-9565-7AD959F90165}" type="parTrans" cxnId="{2F225657-D6A6-4FB8-817A-BA92365E1325}">
      <dgm:prSet/>
      <dgm:spPr/>
      <dgm:t>
        <a:bodyPr/>
        <a:lstStyle/>
        <a:p>
          <a:endParaRPr lang="ru-RU"/>
        </a:p>
      </dgm:t>
    </dgm:pt>
    <dgm:pt modelId="{1DACBAE3-BD37-42CE-9F90-B42CAF1BF61C}" type="sibTrans" cxnId="{2F225657-D6A6-4FB8-817A-BA92365E1325}">
      <dgm:prSet/>
      <dgm:spPr/>
      <dgm:t>
        <a:bodyPr/>
        <a:lstStyle/>
        <a:p>
          <a:endParaRPr lang="ru-RU"/>
        </a:p>
      </dgm:t>
    </dgm:pt>
    <dgm:pt modelId="{ECD2E469-DB70-439E-920E-9200AD548CF6}">
      <dgm:prSet custT="1"/>
      <dgm:spPr/>
      <dgm:t>
        <a:bodyPr/>
        <a:lstStyle/>
        <a:p>
          <a:r>
            <a:rPr lang="ru-RU" sz="2400" b="1" dirty="0" smtClean="0"/>
            <a:t>Земская реформа </a:t>
          </a:r>
          <a:r>
            <a:rPr lang="ru-RU" sz="2400" dirty="0" smtClean="0"/>
            <a:t>(Положение о губернских и уездных земских учреждениях от 1 января 1864 г.), </a:t>
          </a:r>
        </a:p>
      </dgm:t>
    </dgm:pt>
    <dgm:pt modelId="{F34E143D-A44E-4F6B-8E41-A724B191A558}" type="parTrans" cxnId="{2EC54F43-5A1A-49E5-B51C-8F3D1CE6B11F}">
      <dgm:prSet/>
      <dgm:spPr/>
      <dgm:t>
        <a:bodyPr/>
        <a:lstStyle/>
        <a:p>
          <a:endParaRPr lang="ru-RU"/>
        </a:p>
      </dgm:t>
    </dgm:pt>
    <dgm:pt modelId="{0D0B2DCC-427B-43A8-A8A2-71A7DB0631AD}" type="sibTrans" cxnId="{2EC54F43-5A1A-49E5-B51C-8F3D1CE6B11F}">
      <dgm:prSet/>
      <dgm:spPr/>
      <dgm:t>
        <a:bodyPr/>
        <a:lstStyle/>
        <a:p>
          <a:endParaRPr lang="ru-RU"/>
        </a:p>
      </dgm:t>
    </dgm:pt>
    <dgm:pt modelId="{3A7BBDA1-7D34-419C-9D3A-827A26F92395}">
      <dgm:prSet custT="1"/>
      <dgm:spPr/>
      <dgm:t>
        <a:bodyPr/>
        <a:lstStyle/>
        <a:p>
          <a:r>
            <a:rPr lang="ru-RU" sz="2400" b="1" dirty="0" smtClean="0"/>
            <a:t>Городская реформа </a:t>
          </a:r>
          <a:r>
            <a:rPr lang="ru-RU" sz="2400" dirty="0" smtClean="0"/>
            <a:t>(</a:t>
          </a:r>
          <a:r>
            <a:rPr lang="ru-RU" sz="2400" dirty="0" err="1" smtClean="0"/>
            <a:t>Городовое</a:t>
          </a:r>
          <a:r>
            <a:rPr lang="ru-RU" sz="2400" dirty="0" smtClean="0"/>
            <a:t> положение 1870 г.).</a:t>
          </a:r>
          <a:endParaRPr lang="ru-RU" sz="2400" dirty="0"/>
        </a:p>
      </dgm:t>
    </dgm:pt>
    <dgm:pt modelId="{3F492386-20BB-4035-9A13-AF3E0AC724FD}" type="parTrans" cxnId="{4DC8D2B9-8BAE-49B5-A86B-6143D225DEC7}">
      <dgm:prSet/>
      <dgm:spPr/>
      <dgm:t>
        <a:bodyPr/>
        <a:lstStyle/>
        <a:p>
          <a:endParaRPr lang="ru-RU"/>
        </a:p>
      </dgm:t>
    </dgm:pt>
    <dgm:pt modelId="{62DE033C-F502-46E6-BF09-B6CDBD39D973}" type="sibTrans" cxnId="{4DC8D2B9-8BAE-49B5-A86B-6143D225DEC7}">
      <dgm:prSet/>
      <dgm:spPr/>
      <dgm:t>
        <a:bodyPr/>
        <a:lstStyle/>
        <a:p>
          <a:endParaRPr lang="ru-RU"/>
        </a:p>
      </dgm:t>
    </dgm:pt>
    <dgm:pt modelId="{46B3484D-5D1C-44C7-9B36-D5095C34AA53}" type="pres">
      <dgm:prSet presAssocID="{A89E0E32-712E-4891-A6F1-E9AC66D7D16A}" presName="Name0" presStyleCnt="0">
        <dgm:presLayoutVars>
          <dgm:dir/>
          <dgm:resizeHandles val="exact"/>
        </dgm:presLayoutVars>
      </dgm:prSet>
      <dgm:spPr/>
      <dgm:t>
        <a:bodyPr/>
        <a:lstStyle/>
        <a:p>
          <a:endParaRPr lang="ru-RU"/>
        </a:p>
      </dgm:t>
    </dgm:pt>
    <dgm:pt modelId="{DB61A841-17A2-436F-92C2-2C5D85A643F5}" type="pres">
      <dgm:prSet presAssocID="{3974E0FE-B824-487A-80C1-43B362850383}" presName="node" presStyleLbl="node1" presStyleIdx="0" presStyleCnt="3">
        <dgm:presLayoutVars>
          <dgm:bulletEnabled val="1"/>
        </dgm:presLayoutVars>
      </dgm:prSet>
      <dgm:spPr/>
      <dgm:t>
        <a:bodyPr/>
        <a:lstStyle/>
        <a:p>
          <a:endParaRPr lang="ru-RU"/>
        </a:p>
      </dgm:t>
    </dgm:pt>
    <dgm:pt modelId="{7B3B40BF-0827-4C90-9162-DBB0208C93B6}" type="pres">
      <dgm:prSet presAssocID="{1DACBAE3-BD37-42CE-9F90-B42CAF1BF61C}" presName="sibTrans" presStyleCnt="0"/>
      <dgm:spPr/>
    </dgm:pt>
    <dgm:pt modelId="{226E9F23-5597-4ABB-AEA3-07A84B46C55B}" type="pres">
      <dgm:prSet presAssocID="{ECD2E469-DB70-439E-920E-9200AD548CF6}" presName="node" presStyleLbl="node1" presStyleIdx="1" presStyleCnt="3">
        <dgm:presLayoutVars>
          <dgm:bulletEnabled val="1"/>
        </dgm:presLayoutVars>
      </dgm:prSet>
      <dgm:spPr/>
      <dgm:t>
        <a:bodyPr/>
        <a:lstStyle/>
        <a:p>
          <a:endParaRPr lang="ru-RU"/>
        </a:p>
      </dgm:t>
    </dgm:pt>
    <dgm:pt modelId="{A07A48F5-1AAA-4F30-9127-1D46239F8A79}" type="pres">
      <dgm:prSet presAssocID="{0D0B2DCC-427B-43A8-A8A2-71A7DB0631AD}" presName="sibTrans" presStyleCnt="0"/>
      <dgm:spPr/>
    </dgm:pt>
    <dgm:pt modelId="{C20A5099-1154-40E8-AC7E-84460FAFEADB}" type="pres">
      <dgm:prSet presAssocID="{3A7BBDA1-7D34-419C-9D3A-827A26F92395}" presName="node" presStyleLbl="node1" presStyleIdx="2" presStyleCnt="3">
        <dgm:presLayoutVars>
          <dgm:bulletEnabled val="1"/>
        </dgm:presLayoutVars>
      </dgm:prSet>
      <dgm:spPr/>
      <dgm:t>
        <a:bodyPr/>
        <a:lstStyle/>
        <a:p>
          <a:endParaRPr lang="ru-RU"/>
        </a:p>
      </dgm:t>
    </dgm:pt>
  </dgm:ptLst>
  <dgm:cxnLst>
    <dgm:cxn modelId="{4DC8D2B9-8BAE-49B5-A86B-6143D225DEC7}" srcId="{A89E0E32-712E-4891-A6F1-E9AC66D7D16A}" destId="{3A7BBDA1-7D34-419C-9D3A-827A26F92395}" srcOrd="2" destOrd="0" parTransId="{3F492386-20BB-4035-9A13-AF3E0AC724FD}" sibTransId="{62DE033C-F502-46E6-BF09-B6CDBD39D973}"/>
    <dgm:cxn modelId="{DF107823-6714-4284-B04D-1B89489AB667}" type="presOf" srcId="{3A7BBDA1-7D34-419C-9D3A-827A26F92395}" destId="{C20A5099-1154-40E8-AC7E-84460FAFEADB}" srcOrd="0" destOrd="0" presId="urn:microsoft.com/office/officeart/2005/8/layout/hList6"/>
    <dgm:cxn modelId="{2EC54F43-5A1A-49E5-B51C-8F3D1CE6B11F}" srcId="{A89E0E32-712E-4891-A6F1-E9AC66D7D16A}" destId="{ECD2E469-DB70-439E-920E-9200AD548CF6}" srcOrd="1" destOrd="0" parTransId="{F34E143D-A44E-4F6B-8E41-A724B191A558}" sibTransId="{0D0B2DCC-427B-43A8-A8A2-71A7DB0631AD}"/>
    <dgm:cxn modelId="{2F225657-D6A6-4FB8-817A-BA92365E1325}" srcId="{A89E0E32-712E-4891-A6F1-E9AC66D7D16A}" destId="{3974E0FE-B824-487A-80C1-43B362850383}" srcOrd="0" destOrd="0" parTransId="{ABDD2B2C-C2EA-4438-9565-7AD959F90165}" sibTransId="{1DACBAE3-BD37-42CE-9F90-B42CAF1BF61C}"/>
    <dgm:cxn modelId="{06569F7A-DE1B-4CBE-AF47-59D261272B78}" type="presOf" srcId="{ECD2E469-DB70-439E-920E-9200AD548CF6}" destId="{226E9F23-5597-4ABB-AEA3-07A84B46C55B}" srcOrd="0" destOrd="0" presId="urn:microsoft.com/office/officeart/2005/8/layout/hList6"/>
    <dgm:cxn modelId="{6F8D5C65-ACAE-40E9-BA71-D76ED1E78D7D}" type="presOf" srcId="{3974E0FE-B824-487A-80C1-43B362850383}" destId="{DB61A841-17A2-436F-92C2-2C5D85A643F5}" srcOrd="0" destOrd="0" presId="urn:microsoft.com/office/officeart/2005/8/layout/hList6"/>
    <dgm:cxn modelId="{9C267E95-5B0D-4470-84D0-D6E0CBFDD414}" type="presOf" srcId="{A89E0E32-712E-4891-A6F1-E9AC66D7D16A}" destId="{46B3484D-5D1C-44C7-9B36-D5095C34AA53}" srcOrd="0" destOrd="0" presId="urn:microsoft.com/office/officeart/2005/8/layout/hList6"/>
    <dgm:cxn modelId="{0B72FE5C-2AA2-41C0-B63A-B9CAD0D580E7}" type="presParOf" srcId="{46B3484D-5D1C-44C7-9B36-D5095C34AA53}" destId="{DB61A841-17A2-436F-92C2-2C5D85A643F5}" srcOrd="0" destOrd="0" presId="urn:microsoft.com/office/officeart/2005/8/layout/hList6"/>
    <dgm:cxn modelId="{CE826174-E863-498A-97F6-38F853871CE0}" type="presParOf" srcId="{46B3484D-5D1C-44C7-9B36-D5095C34AA53}" destId="{7B3B40BF-0827-4C90-9162-DBB0208C93B6}" srcOrd="1" destOrd="0" presId="urn:microsoft.com/office/officeart/2005/8/layout/hList6"/>
    <dgm:cxn modelId="{7BA2C695-BD7A-4ED9-BDFA-5258FDFDC68F}" type="presParOf" srcId="{46B3484D-5D1C-44C7-9B36-D5095C34AA53}" destId="{226E9F23-5597-4ABB-AEA3-07A84B46C55B}" srcOrd="2" destOrd="0" presId="urn:microsoft.com/office/officeart/2005/8/layout/hList6"/>
    <dgm:cxn modelId="{3AA8A86C-F0BF-40DB-A7C9-130E6BCE1A96}" type="presParOf" srcId="{46B3484D-5D1C-44C7-9B36-D5095C34AA53}" destId="{A07A48F5-1AAA-4F30-9127-1D46239F8A79}" srcOrd="3" destOrd="0" presId="urn:microsoft.com/office/officeart/2005/8/layout/hList6"/>
    <dgm:cxn modelId="{9F4FE114-99DA-493F-963E-71ED142F9B61}" type="presParOf" srcId="{46B3484D-5D1C-44C7-9B36-D5095C34AA53}" destId="{C20A5099-1154-40E8-AC7E-84460FAFEADB}"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4651F64-285C-4E3F-9620-EAF6610C29C4}" type="doc">
      <dgm:prSet loTypeId="urn:microsoft.com/office/officeart/2005/8/layout/vList2" loCatId="list" qsTypeId="urn:microsoft.com/office/officeart/2005/8/quickstyle/simple5" qsCatId="simple" csTypeId="urn:microsoft.com/office/officeart/2005/8/colors/accent1_1" csCatId="accent1" phldr="1"/>
      <dgm:spPr/>
      <dgm:t>
        <a:bodyPr/>
        <a:lstStyle/>
        <a:p>
          <a:endParaRPr lang="ru-RU"/>
        </a:p>
      </dgm:t>
    </dgm:pt>
    <dgm:pt modelId="{D0438DBC-195A-49F3-A0C2-5E5989A86FE3}">
      <dgm:prSet phldrT="[Текст]"/>
      <dgm:spPr/>
      <dgm:t>
        <a:bodyPr/>
        <a:lstStyle/>
        <a:p>
          <a:r>
            <a:rPr lang="ru-RU" smtClean="0"/>
            <a:t>1.  </a:t>
          </a:r>
          <a:r>
            <a:rPr lang="ru-RU" b="1" i="1" smtClean="0"/>
            <a:t>Невхождение земских учреждений в систему государственных органов</a:t>
          </a:r>
          <a:r>
            <a:rPr lang="ru-RU" smtClean="0"/>
            <a:t>. Служба в земских учреждениях относилась к общественным обязанностям, гласные не получали вознаграждения за участие в работе земских собраний, а должностные лица земских управ не считались государственными служащими.</a:t>
          </a:r>
          <a:endParaRPr lang="ru-RU"/>
        </a:p>
      </dgm:t>
    </dgm:pt>
    <dgm:pt modelId="{A6E54980-F679-4030-8BDB-D0E452CC4796}" type="parTrans" cxnId="{9BCC065B-65BE-4036-BCCE-FE0AE43875BC}">
      <dgm:prSet/>
      <dgm:spPr/>
      <dgm:t>
        <a:bodyPr/>
        <a:lstStyle/>
        <a:p>
          <a:endParaRPr lang="ru-RU"/>
        </a:p>
      </dgm:t>
    </dgm:pt>
    <dgm:pt modelId="{0B24B5C3-ACA4-4A96-ABC6-018CD003D210}" type="sibTrans" cxnId="{9BCC065B-65BE-4036-BCCE-FE0AE43875BC}">
      <dgm:prSet/>
      <dgm:spPr/>
      <dgm:t>
        <a:bodyPr/>
        <a:lstStyle/>
        <a:p>
          <a:endParaRPr lang="ru-RU"/>
        </a:p>
      </dgm:t>
    </dgm:pt>
    <dgm:pt modelId="{04F5C1ED-25FC-4E27-9637-9690E463081A}">
      <dgm:prSet/>
      <dgm:spPr/>
      <dgm:t>
        <a:bodyPr/>
        <a:lstStyle/>
        <a:p>
          <a:r>
            <a:rPr lang="ru-RU" smtClean="0"/>
            <a:t>2.  </a:t>
          </a:r>
          <a:r>
            <a:rPr lang="ru-RU" b="1" i="1" smtClean="0"/>
            <a:t>Наличие у земств собственной финансово-экономической базы. </a:t>
          </a:r>
          <a:r>
            <a:rPr lang="ru-RU" smtClean="0"/>
            <a:t>Земские органы имели свой бюджет. Доходы земств состояли из губернского земского сбора, из целевых дотаций государства, из частных пожертвований и прибыли торгово-промышленной деятельности земств,  также земства могли устанавливать дополнительные сборы, которые фактически представляли собой самообложение жителей.</a:t>
          </a:r>
          <a:endParaRPr lang="ru-RU" dirty="0"/>
        </a:p>
      </dgm:t>
    </dgm:pt>
    <dgm:pt modelId="{2D06C00B-C362-4EA9-A0EE-40E72784DE03}" type="parTrans" cxnId="{109BB544-BECF-486D-B7CB-EFFDF6B63DC9}">
      <dgm:prSet/>
      <dgm:spPr/>
      <dgm:t>
        <a:bodyPr/>
        <a:lstStyle/>
        <a:p>
          <a:endParaRPr lang="ru-RU"/>
        </a:p>
      </dgm:t>
    </dgm:pt>
    <dgm:pt modelId="{0E92713B-6821-48AC-AC51-6570BB9D4654}" type="sibTrans" cxnId="{109BB544-BECF-486D-B7CB-EFFDF6B63DC9}">
      <dgm:prSet/>
      <dgm:spPr/>
      <dgm:t>
        <a:bodyPr/>
        <a:lstStyle/>
        <a:p>
          <a:endParaRPr lang="ru-RU"/>
        </a:p>
      </dgm:t>
    </dgm:pt>
    <dgm:pt modelId="{29B8F9C8-20E5-47D1-B050-6795F52D3212}">
      <dgm:prSet/>
      <dgm:spPr/>
      <dgm:t>
        <a:bodyPr/>
        <a:lstStyle/>
        <a:p>
          <a:r>
            <a:rPr lang="ru-RU" smtClean="0"/>
            <a:t>3.  </a:t>
          </a:r>
          <a:r>
            <a:rPr lang="ru-RU" b="1" i="1" smtClean="0"/>
            <a:t>Наделение земств значительными полномочиями при решении многих местных вопросов</a:t>
          </a:r>
          <a:r>
            <a:rPr lang="ru-RU" smtClean="0"/>
            <a:t>. При этом, не являясь органами государственной власти, земские учреждения наделялись правом издавать обязательные для населения постановления, облагать его различными сборами. Это было необходимо для решения вопросов местного управления.</a:t>
          </a:r>
          <a:endParaRPr lang="ru-RU" dirty="0"/>
        </a:p>
      </dgm:t>
    </dgm:pt>
    <dgm:pt modelId="{7EF731BE-9C97-4E0D-9E63-078648780E90}" type="parTrans" cxnId="{BA4538B2-B24C-4E5A-92B1-8411B7A08AC0}">
      <dgm:prSet/>
      <dgm:spPr/>
      <dgm:t>
        <a:bodyPr/>
        <a:lstStyle/>
        <a:p>
          <a:endParaRPr lang="ru-RU"/>
        </a:p>
      </dgm:t>
    </dgm:pt>
    <dgm:pt modelId="{07BB2C26-0B14-4300-940A-5679CF7B61D6}" type="sibTrans" cxnId="{BA4538B2-B24C-4E5A-92B1-8411B7A08AC0}">
      <dgm:prSet/>
      <dgm:spPr/>
      <dgm:t>
        <a:bodyPr/>
        <a:lstStyle/>
        <a:p>
          <a:endParaRPr lang="ru-RU"/>
        </a:p>
      </dgm:t>
    </dgm:pt>
    <dgm:pt modelId="{8CB27096-1705-4DE8-A6B6-BFD0F62EB4FC}" type="pres">
      <dgm:prSet presAssocID="{D4651F64-285C-4E3F-9620-EAF6610C29C4}" presName="linear" presStyleCnt="0">
        <dgm:presLayoutVars>
          <dgm:animLvl val="lvl"/>
          <dgm:resizeHandles val="exact"/>
        </dgm:presLayoutVars>
      </dgm:prSet>
      <dgm:spPr/>
      <dgm:t>
        <a:bodyPr/>
        <a:lstStyle/>
        <a:p>
          <a:endParaRPr lang="ru-RU"/>
        </a:p>
      </dgm:t>
    </dgm:pt>
    <dgm:pt modelId="{0F6F844D-8272-47C1-B452-00DA3EEBA0E7}" type="pres">
      <dgm:prSet presAssocID="{D0438DBC-195A-49F3-A0C2-5E5989A86FE3}" presName="parentText" presStyleLbl="node1" presStyleIdx="0" presStyleCnt="3">
        <dgm:presLayoutVars>
          <dgm:chMax val="0"/>
          <dgm:bulletEnabled val="1"/>
        </dgm:presLayoutVars>
      </dgm:prSet>
      <dgm:spPr/>
      <dgm:t>
        <a:bodyPr/>
        <a:lstStyle/>
        <a:p>
          <a:endParaRPr lang="ru-RU"/>
        </a:p>
      </dgm:t>
    </dgm:pt>
    <dgm:pt modelId="{118A997D-E38B-4376-8E0E-4349D9FBB5CE}" type="pres">
      <dgm:prSet presAssocID="{0B24B5C3-ACA4-4A96-ABC6-018CD003D210}" presName="spacer" presStyleCnt="0"/>
      <dgm:spPr/>
    </dgm:pt>
    <dgm:pt modelId="{53AE2660-D668-4161-9DF1-AF254686176B}" type="pres">
      <dgm:prSet presAssocID="{04F5C1ED-25FC-4E27-9637-9690E463081A}" presName="parentText" presStyleLbl="node1" presStyleIdx="1" presStyleCnt="3">
        <dgm:presLayoutVars>
          <dgm:chMax val="0"/>
          <dgm:bulletEnabled val="1"/>
        </dgm:presLayoutVars>
      </dgm:prSet>
      <dgm:spPr/>
      <dgm:t>
        <a:bodyPr/>
        <a:lstStyle/>
        <a:p>
          <a:endParaRPr lang="ru-RU"/>
        </a:p>
      </dgm:t>
    </dgm:pt>
    <dgm:pt modelId="{60FFAAC0-1604-429C-9629-ACF0DB8A7BF6}" type="pres">
      <dgm:prSet presAssocID="{0E92713B-6821-48AC-AC51-6570BB9D4654}" presName="spacer" presStyleCnt="0"/>
      <dgm:spPr/>
    </dgm:pt>
    <dgm:pt modelId="{3A04E753-E1F1-433E-92DD-F7604EEBCAE2}" type="pres">
      <dgm:prSet presAssocID="{29B8F9C8-20E5-47D1-B050-6795F52D3212}" presName="parentText" presStyleLbl="node1" presStyleIdx="2" presStyleCnt="3">
        <dgm:presLayoutVars>
          <dgm:chMax val="0"/>
          <dgm:bulletEnabled val="1"/>
        </dgm:presLayoutVars>
      </dgm:prSet>
      <dgm:spPr/>
      <dgm:t>
        <a:bodyPr/>
        <a:lstStyle/>
        <a:p>
          <a:endParaRPr lang="ru-RU"/>
        </a:p>
      </dgm:t>
    </dgm:pt>
  </dgm:ptLst>
  <dgm:cxnLst>
    <dgm:cxn modelId="{109BB544-BECF-486D-B7CB-EFFDF6B63DC9}" srcId="{D4651F64-285C-4E3F-9620-EAF6610C29C4}" destId="{04F5C1ED-25FC-4E27-9637-9690E463081A}" srcOrd="1" destOrd="0" parTransId="{2D06C00B-C362-4EA9-A0EE-40E72784DE03}" sibTransId="{0E92713B-6821-48AC-AC51-6570BB9D4654}"/>
    <dgm:cxn modelId="{4B855514-2803-4B11-8302-01F679A6CEB7}" type="presOf" srcId="{29B8F9C8-20E5-47D1-B050-6795F52D3212}" destId="{3A04E753-E1F1-433E-92DD-F7604EEBCAE2}" srcOrd="0" destOrd="0" presId="urn:microsoft.com/office/officeart/2005/8/layout/vList2"/>
    <dgm:cxn modelId="{5DC1E975-A6F2-489C-9F0C-BFCFBAF29E4B}" type="presOf" srcId="{D4651F64-285C-4E3F-9620-EAF6610C29C4}" destId="{8CB27096-1705-4DE8-A6B6-BFD0F62EB4FC}" srcOrd="0" destOrd="0" presId="urn:microsoft.com/office/officeart/2005/8/layout/vList2"/>
    <dgm:cxn modelId="{BA4538B2-B24C-4E5A-92B1-8411B7A08AC0}" srcId="{D4651F64-285C-4E3F-9620-EAF6610C29C4}" destId="{29B8F9C8-20E5-47D1-B050-6795F52D3212}" srcOrd="2" destOrd="0" parTransId="{7EF731BE-9C97-4E0D-9E63-078648780E90}" sibTransId="{07BB2C26-0B14-4300-940A-5679CF7B61D6}"/>
    <dgm:cxn modelId="{9BCC065B-65BE-4036-BCCE-FE0AE43875BC}" srcId="{D4651F64-285C-4E3F-9620-EAF6610C29C4}" destId="{D0438DBC-195A-49F3-A0C2-5E5989A86FE3}" srcOrd="0" destOrd="0" parTransId="{A6E54980-F679-4030-8BDB-D0E452CC4796}" sibTransId="{0B24B5C3-ACA4-4A96-ABC6-018CD003D210}"/>
    <dgm:cxn modelId="{F3689A0D-73F1-4A08-8E5B-EF289A499E7E}" type="presOf" srcId="{04F5C1ED-25FC-4E27-9637-9690E463081A}" destId="{53AE2660-D668-4161-9DF1-AF254686176B}" srcOrd="0" destOrd="0" presId="urn:microsoft.com/office/officeart/2005/8/layout/vList2"/>
    <dgm:cxn modelId="{4C121218-F6F1-44FA-AD33-5B5C4990FC39}" type="presOf" srcId="{D0438DBC-195A-49F3-A0C2-5E5989A86FE3}" destId="{0F6F844D-8272-47C1-B452-00DA3EEBA0E7}" srcOrd="0" destOrd="0" presId="urn:microsoft.com/office/officeart/2005/8/layout/vList2"/>
    <dgm:cxn modelId="{A2B08E7D-7FE8-44E4-9FB2-4AB4D17826AA}" type="presParOf" srcId="{8CB27096-1705-4DE8-A6B6-BFD0F62EB4FC}" destId="{0F6F844D-8272-47C1-B452-00DA3EEBA0E7}" srcOrd="0" destOrd="0" presId="urn:microsoft.com/office/officeart/2005/8/layout/vList2"/>
    <dgm:cxn modelId="{DC03B39F-5CAA-4D9F-97C4-0EE30AEC91FC}" type="presParOf" srcId="{8CB27096-1705-4DE8-A6B6-BFD0F62EB4FC}" destId="{118A997D-E38B-4376-8E0E-4349D9FBB5CE}" srcOrd="1" destOrd="0" presId="urn:microsoft.com/office/officeart/2005/8/layout/vList2"/>
    <dgm:cxn modelId="{920F4463-7112-48B0-A5F6-A1A182E13B74}" type="presParOf" srcId="{8CB27096-1705-4DE8-A6B6-BFD0F62EB4FC}" destId="{53AE2660-D668-4161-9DF1-AF254686176B}" srcOrd="2" destOrd="0" presId="urn:microsoft.com/office/officeart/2005/8/layout/vList2"/>
    <dgm:cxn modelId="{5AB60222-59A6-484C-AC8E-DD5169A41DC9}" type="presParOf" srcId="{8CB27096-1705-4DE8-A6B6-BFD0F62EB4FC}" destId="{60FFAAC0-1604-429C-9629-ACF0DB8A7BF6}" srcOrd="3" destOrd="0" presId="urn:microsoft.com/office/officeart/2005/8/layout/vList2"/>
    <dgm:cxn modelId="{1BAF3CFE-EFEC-41FD-BDB4-BA11DCEEADE5}" type="presParOf" srcId="{8CB27096-1705-4DE8-A6B6-BFD0F62EB4FC}" destId="{3A04E753-E1F1-433E-92DD-F7604EEBCAE2}"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4A8BD48-B8FB-4E1A-9A73-2B93D85A3D72}" type="doc">
      <dgm:prSet loTypeId="urn:microsoft.com/office/officeart/2005/8/layout/vList2" loCatId="list" qsTypeId="urn:microsoft.com/office/officeart/2005/8/quickstyle/3d2" qsCatId="3D" csTypeId="urn:microsoft.com/office/officeart/2005/8/colors/accent2_1" csCatId="accent2" phldr="1"/>
      <dgm:spPr/>
      <dgm:t>
        <a:bodyPr/>
        <a:lstStyle/>
        <a:p>
          <a:endParaRPr lang="ru-RU"/>
        </a:p>
      </dgm:t>
    </dgm:pt>
    <dgm:pt modelId="{7E6BF713-493B-4E34-A704-243537B0C94A}">
      <dgm:prSet phldrT="[Текст]"/>
      <dgm:spPr/>
      <dgm:t>
        <a:bodyPr/>
        <a:lstStyle/>
        <a:p>
          <a:r>
            <a:rPr lang="ru-RU" smtClean="0"/>
            <a:t>Городское самоуправление создавалось во многом с учетом опыта деятельности земских учреждений. </a:t>
          </a:r>
          <a:endParaRPr lang="ru-RU"/>
        </a:p>
      </dgm:t>
    </dgm:pt>
    <dgm:pt modelId="{F75666A1-6EF0-4334-8DB6-CFD17D6605AA}" type="parTrans" cxnId="{5735FB67-8516-44DA-86A8-C2B9C7D1A98A}">
      <dgm:prSet/>
      <dgm:spPr/>
      <dgm:t>
        <a:bodyPr/>
        <a:lstStyle/>
        <a:p>
          <a:endParaRPr lang="ru-RU"/>
        </a:p>
      </dgm:t>
    </dgm:pt>
    <dgm:pt modelId="{72419A8B-41A5-4CB5-9110-BF53EE0583A4}" type="sibTrans" cxnId="{5735FB67-8516-44DA-86A8-C2B9C7D1A98A}">
      <dgm:prSet/>
      <dgm:spPr/>
      <dgm:t>
        <a:bodyPr/>
        <a:lstStyle/>
        <a:p>
          <a:endParaRPr lang="ru-RU"/>
        </a:p>
      </dgm:t>
    </dgm:pt>
    <dgm:pt modelId="{EFF7B432-2A41-4474-A078-C533E98C1C9F}">
      <dgm:prSet/>
      <dgm:spPr/>
      <dgm:t>
        <a:bodyPr/>
        <a:lstStyle/>
        <a:p>
          <a:r>
            <a:rPr lang="ru-RU" dirty="0" smtClean="0"/>
            <a:t>Отличительной особенностью городского самоуправления являлся его </a:t>
          </a:r>
          <a:r>
            <a:rPr lang="ru-RU" b="1" i="1" dirty="0" smtClean="0"/>
            <a:t>бессословный характер</a:t>
          </a:r>
          <a:r>
            <a:rPr lang="ru-RU" dirty="0" smtClean="0"/>
            <a:t>. Если при земских выборах предусматривался сословный ценз, то в городских выборах существовал имущественный ценз, поскольку разделить городское население по сословиям было практически невозможно.</a:t>
          </a:r>
          <a:endParaRPr lang="ru-RU" dirty="0"/>
        </a:p>
      </dgm:t>
    </dgm:pt>
    <dgm:pt modelId="{FF8BDC48-C11B-4221-9E77-9248AC1D6E9C}" type="parTrans" cxnId="{EABC4906-83E6-49A6-A256-9D28C5872340}">
      <dgm:prSet/>
      <dgm:spPr/>
      <dgm:t>
        <a:bodyPr/>
        <a:lstStyle/>
        <a:p>
          <a:endParaRPr lang="ru-RU"/>
        </a:p>
      </dgm:t>
    </dgm:pt>
    <dgm:pt modelId="{0134E916-3844-42DA-A287-89524E718D34}" type="sibTrans" cxnId="{EABC4906-83E6-49A6-A256-9D28C5872340}">
      <dgm:prSet/>
      <dgm:spPr/>
      <dgm:t>
        <a:bodyPr/>
        <a:lstStyle/>
        <a:p>
          <a:endParaRPr lang="ru-RU"/>
        </a:p>
      </dgm:t>
    </dgm:pt>
    <dgm:pt modelId="{FAA1BB23-848A-4DC5-A2FE-D0A62FFE2127}">
      <dgm:prSet/>
      <dgm:spPr/>
      <dgm:t>
        <a:bodyPr/>
        <a:lstStyle/>
        <a:p>
          <a:r>
            <a:rPr lang="ru-RU" b="1" i="1" dirty="0" smtClean="0"/>
            <a:t>Предметы ведения </a:t>
          </a:r>
          <a:r>
            <a:rPr lang="ru-RU" dirty="0" smtClean="0"/>
            <a:t>городского самоуправления были во многом сходны с предметами ведения земского самоуправления (за исключением почты, земледельческих дел и т.п.).</a:t>
          </a:r>
          <a:endParaRPr lang="ru-RU" dirty="0"/>
        </a:p>
      </dgm:t>
    </dgm:pt>
    <dgm:pt modelId="{74E6BA15-738F-47A2-B33A-E9D413B1FE21}" type="parTrans" cxnId="{86D289CD-C20D-4A38-8455-E70AF8E0EB53}">
      <dgm:prSet/>
      <dgm:spPr/>
      <dgm:t>
        <a:bodyPr/>
        <a:lstStyle/>
        <a:p>
          <a:endParaRPr lang="ru-RU"/>
        </a:p>
      </dgm:t>
    </dgm:pt>
    <dgm:pt modelId="{8228481A-4248-4B03-BF4F-AC85CA35379B}" type="sibTrans" cxnId="{86D289CD-C20D-4A38-8455-E70AF8E0EB53}">
      <dgm:prSet/>
      <dgm:spPr/>
      <dgm:t>
        <a:bodyPr/>
        <a:lstStyle/>
        <a:p>
          <a:endParaRPr lang="ru-RU"/>
        </a:p>
      </dgm:t>
    </dgm:pt>
    <dgm:pt modelId="{9124740E-CAFF-4140-9941-AA6967F5A459}" type="pres">
      <dgm:prSet presAssocID="{44A8BD48-B8FB-4E1A-9A73-2B93D85A3D72}" presName="linear" presStyleCnt="0">
        <dgm:presLayoutVars>
          <dgm:animLvl val="lvl"/>
          <dgm:resizeHandles val="exact"/>
        </dgm:presLayoutVars>
      </dgm:prSet>
      <dgm:spPr/>
      <dgm:t>
        <a:bodyPr/>
        <a:lstStyle/>
        <a:p>
          <a:endParaRPr lang="ru-RU"/>
        </a:p>
      </dgm:t>
    </dgm:pt>
    <dgm:pt modelId="{6F86475A-B7EF-4867-B1CD-BCF226AF45C1}" type="pres">
      <dgm:prSet presAssocID="{7E6BF713-493B-4E34-A704-243537B0C94A}" presName="parentText" presStyleLbl="node1" presStyleIdx="0" presStyleCnt="3">
        <dgm:presLayoutVars>
          <dgm:chMax val="0"/>
          <dgm:bulletEnabled val="1"/>
        </dgm:presLayoutVars>
      </dgm:prSet>
      <dgm:spPr/>
      <dgm:t>
        <a:bodyPr/>
        <a:lstStyle/>
        <a:p>
          <a:endParaRPr lang="ru-RU"/>
        </a:p>
      </dgm:t>
    </dgm:pt>
    <dgm:pt modelId="{7924B06B-9876-4D3C-B974-5082D221E94F}" type="pres">
      <dgm:prSet presAssocID="{72419A8B-41A5-4CB5-9110-BF53EE0583A4}" presName="spacer" presStyleCnt="0"/>
      <dgm:spPr/>
    </dgm:pt>
    <dgm:pt modelId="{45F7A5BD-C551-4FB1-BF56-CAB5122353DF}" type="pres">
      <dgm:prSet presAssocID="{EFF7B432-2A41-4474-A078-C533E98C1C9F}" presName="parentText" presStyleLbl="node1" presStyleIdx="1" presStyleCnt="3">
        <dgm:presLayoutVars>
          <dgm:chMax val="0"/>
          <dgm:bulletEnabled val="1"/>
        </dgm:presLayoutVars>
      </dgm:prSet>
      <dgm:spPr/>
      <dgm:t>
        <a:bodyPr/>
        <a:lstStyle/>
        <a:p>
          <a:endParaRPr lang="ru-RU"/>
        </a:p>
      </dgm:t>
    </dgm:pt>
    <dgm:pt modelId="{75BA0A2E-7A78-4128-A24A-EA21A958656A}" type="pres">
      <dgm:prSet presAssocID="{0134E916-3844-42DA-A287-89524E718D34}" presName="spacer" presStyleCnt="0"/>
      <dgm:spPr/>
    </dgm:pt>
    <dgm:pt modelId="{8CA20284-4D45-4E31-9A8C-DDBAF8DF9868}" type="pres">
      <dgm:prSet presAssocID="{FAA1BB23-848A-4DC5-A2FE-D0A62FFE2127}" presName="parentText" presStyleLbl="node1" presStyleIdx="2" presStyleCnt="3">
        <dgm:presLayoutVars>
          <dgm:chMax val="0"/>
          <dgm:bulletEnabled val="1"/>
        </dgm:presLayoutVars>
      </dgm:prSet>
      <dgm:spPr/>
      <dgm:t>
        <a:bodyPr/>
        <a:lstStyle/>
        <a:p>
          <a:endParaRPr lang="ru-RU"/>
        </a:p>
      </dgm:t>
    </dgm:pt>
  </dgm:ptLst>
  <dgm:cxnLst>
    <dgm:cxn modelId="{EABC4906-83E6-49A6-A256-9D28C5872340}" srcId="{44A8BD48-B8FB-4E1A-9A73-2B93D85A3D72}" destId="{EFF7B432-2A41-4474-A078-C533E98C1C9F}" srcOrd="1" destOrd="0" parTransId="{FF8BDC48-C11B-4221-9E77-9248AC1D6E9C}" sibTransId="{0134E916-3844-42DA-A287-89524E718D34}"/>
    <dgm:cxn modelId="{5735FB67-8516-44DA-86A8-C2B9C7D1A98A}" srcId="{44A8BD48-B8FB-4E1A-9A73-2B93D85A3D72}" destId="{7E6BF713-493B-4E34-A704-243537B0C94A}" srcOrd="0" destOrd="0" parTransId="{F75666A1-6EF0-4334-8DB6-CFD17D6605AA}" sibTransId="{72419A8B-41A5-4CB5-9110-BF53EE0583A4}"/>
    <dgm:cxn modelId="{0419BB35-08BD-4D66-9FFB-E44DE03C4370}" type="presOf" srcId="{FAA1BB23-848A-4DC5-A2FE-D0A62FFE2127}" destId="{8CA20284-4D45-4E31-9A8C-DDBAF8DF9868}" srcOrd="0" destOrd="0" presId="urn:microsoft.com/office/officeart/2005/8/layout/vList2"/>
    <dgm:cxn modelId="{86D289CD-C20D-4A38-8455-E70AF8E0EB53}" srcId="{44A8BD48-B8FB-4E1A-9A73-2B93D85A3D72}" destId="{FAA1BB23-848A-4DC5-A2FE-D0A62FFE2127}" srcOrd="2" destOrd="0" parTransId="{74E6BA15-738F-47A2-B33A-E9D413B1FE21}" sibTransId="{8228481A-4248-4B03-BF4F-AC85CA35379B}"/>
    <dgm:cxn modelId="{9B324052-19F4-4B01-9CE6-666D8E395713}" type="presOf" srcId="{44A8BD48-B8FB-4E1A-9A73-2B93D85A3D72}" destId="{9124740E-CAFF-4140-9941-AA6967F5A459}" srcOrd="0" destOrd="0" presId="urn:microsoft.com/office/officeart/2005/8/layout/vList2"/>
    <dgm:cxn modelId="{2F66301F-0B21-4210-B745-4B3871F7CABA}" type="presOf" srcId="{7E6BF713-493B-4E34-A704-243537B0C94A}" destId="{6F86475A-B7EF-4867-B1CD-BCF226AF45C1}" srcOrd="0" destOrd="0" presId="urn:microsoft.com/office/officeart/2005/8/layout/vList2"/>
    <dgm:cxn modelId="{48ABDC3F-60CE-47BA-818B-7D4B27F8E145}" type="presOf" srcId="{EFF7B432-2A41-4474-A078-C533E98C1C9F}" destId="{45F7A5BD-C551-4FB1-BF56-CAB5122353DF}" srcOrd="0" destOrd="0" presId="urn:microsoft.com/office/officeart/2005/8/layout/vList2"/>
    <dgm:cxn modelId="{9ED1F388-C055-42C8-B22A-51EEFA9D2710}" type="presParOf" srcId="{9124740E-CAFF-4140-9941-AA6967F5A459}" destId="{6F86475A-B7EF-4867-B1CD-BCF226AF45C1}" srcOrd="0" destOrd="0" presId="urn:microsoft.com/office/officeart/2005/8/layout/vList2"/>
    <dgm:cxn modelId="{807B1022-585C-4367-8883-0BFE80A55D97}" type="presParOf" srcId="{9124740E-CAFF-4140-9941-AA6967F5A459}" destId="{7924B06B-9876-4D3C-B974-5082D221E94F}" srcOrd="1" destOrd="0" presId="urn:microsoft.com/office/officeart/2005/8/layout/vList2"/>
    <dgm:cxn modelId="{037B5419-0981-4C11-B250-869713DBC3D4}" type="presParOf" srcId="{9124740E-CAFF-4140-9941-AA6967F5A459}" destId="{45F7A5BD-C551-4FB1-BF56-CAB5122353DF}" srcOrd="2" destOrd="0" presId="urn:microsoft.com/office/officeart/2005/8/layout/vList2"/>
    <dgm:cxn modelId="{7E2F4729-F59F-4D12-9FE3-53FA5745D373}" type="presParOf" srcId="{9124740E-CAFF-4140-9941-AA6967F5A459}" destId="{75BA0A2E-7A78-4128-A24A-EA21A958656A}" srcOrd="3" destOrd="0" presId="urn:microsoft.com/office/officeart/2005/8/layout/vList2"/>
    <dgm:cxn modelId="{6B64B9A4-4BC5-427A-A7DA-904EED81E32B}" type="presParOf" srcId="{9124740E-CAFF-4140-9941-AA6967F5A459}" destId="{8CA20284-4D45-4E31-9A8C-DDBAF8DF9868}"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5ED12A7-1636-4E32-BF70-F256CC5F2B46}" type="doc">
      <dgm:prSet loTypeId="urn:microsoft.com/office/officeart/2005/8/layout/vProcess5" loCatId="process" qsTypeId="urn:microsoft.com/office/officeart/2005/8/quickstyle/3d1" qsCatId="3D" csTypeId="urn:microsoft.com/office/officeart/2005/8/colors/accent2_1" csCatId="accent2" phldr="1"/>
      <dgm:spPr/>
      <dgm:t>
        <a:bodyPr/>
        <a:lstStyle/>
        <a:p>
          <a:endParaRPr lang="ru-RU"/>
        </a:p>
      </dgm:t>
    </dgm:pt>
    <dgm:pt modelId="{B034577E-F061-4BD6-A3D1-55B00F5CA7F3}">
      <dgm:prSet phldrT="[Текст]" custT="1"/>
      <dgm:spPr/>
      <dgm:t>
        <a:bodyPr/>
        <a:lstStyle/>
        <a:p>
          <a:r>
            <a:rPr lang="ru-RU" sz="1800" dirty="0" smtClean="0"/>
            <a:t>Последний этап местного самоуправления в дореволюционной России осуществлялся на основании Положения о земских учреждениях 1890 г. и Городского положения 1892 г. </a:t>
          </a:r>
          <a:endParaRPr lang="ru-RU" sz="1800" dirty="0"/>
        </a:p>
      </dgm:t>
    </dgm:pt>
    <dgm:pt modelId="{352C650A-403D-4C56-9C62-79A94A33CF0D}" type="parTrans" cxnId="{0B707256-4718-418A-9909-41739B82F764}">
      <dgm:prSet/>
      <dgm:spPr/>
      <dgm:t>
        <a:bodyPr/>
        <a:lstStyle/>
        <a:p>
          <a:endParaRPr lang="ru-RU"/>
        </a:p>
      </dgm:t>
    </dgm:pt>
    <dgm:pt modelId="{4A22F024-28E2-4551-891C-D1EB3FE8C25F}" type="sibTrans" cxnId="{0B707256-4718-418A-9909-41739B82F764}">
      <dgm:prSet/>
      <dgm:spPr/>
      <dgm:t>
        <a:bodyPr/>
        <a:lstStyle/>
        <a:p>
          <a:endParaRPr lang="ru-RU"/>
        </a:p>
      </dgm:t>
    </dgm:pt>
    <dgm:pt modelId="{355BE605-630A-4CEA-A266-1986769D24FE}">
      <dgm:prSet custT="1"/>
      <dgm:spPr/>
      <dgm:t>
        <a:bodyPr/>
        <a:lstStyle/>
        <a:p>
          <a:r>
            <a:rPr lang="ru-RU" sz="1800" dirty="0" smtClean="0"/>
            <a:t>Реформа преследовала в том числе и цель устранения тех недостатков, которые выявила практика земского и городского самоуправления.</a:t>
          </a:r>
        </a:p>
      </dgm:t>
    </dgm:pt>
    <dgm:pt modelId="{19BF7CD9-F196-4E8F-B9E8-826B749355DD}" type="parTrans" cxnId="{B3A44035-5CE4-4D2F-993A-413BCB5174BB}">
      <dgm:prSet/>
      <dgm:spPr/>
      <dgm:t>
        <a:bodyPr/>
        <a:lstStyle/>
        <a:p>
          <a:endParaRPr lang="ru-RU"/>
        </a:p>
      </dgm:t>
    </dgm:pt>
    <dgm:pt modelId="{B88CE52B-E49C-4DB2-8100-0A9F6205CF31}" type="sibTrans" cxnId="{B3A44035-5CE4-4D2F-993A-413BCB5174BB}">
      <dgm:prSet/>
      <dgm:spPr/>
      <dgm:t>
        <a:bodyPr/>
        <a:lstStyle/>
        <a:p>
          <a:endParaRPr lang="ru-RU"/>
        </a:p>
      </dgm:t>
    </dgm:pt>
    <dgm:pt modelId="{9D91AA30-3073-430E-9E6D-46D21C34E3E6}">
      <dgm:prSet custT="1"/>
      <dgm:spPr/>
      <dgm:t>
        <a:bodyPr/>
        <a:lstStyle/>
        <a:p>
          <a:r>
            <a:rPr lang="ru-RU" sz="1800" dirty="0" smtClean="0"/>
            <a:t>Основой для изменения Положений о земском и городском самоуправлении во многом стала государственная теория самоуправления.</a:t>
          </a:r>
        </a:p>
      </dgm:t>
    </dgm:pt>
    <dgm:pt modelId="{E3BADBBF-510E-4F0C-9E96-7FC009F7DD29}" type="parTrans" cxnId="{E918B72A-2056-46A6-992A-26BA9E9CBDCD}">
      <dgm:prSet/>
      <dgm:spPr/>
      <dgm:t>
        <a:bodyPr/>
        <a:lstStyle/>
        <a:p>
          <a:endParaRPr lang="ru-RU"/>
        </a:p>
      </dgm:t>
    </dgm:pt>
    <dgm:pt modelId="{C82EA6DA-19A7-40F4-AF63-27BE74B3664D}" type="sibTrans" cxnId="{E918B72A-2056-46A6-992A-26BA9E9CBDCD}">
      <dgm:prSet/>
      <dgm:spPr/>
      <dgm:t>
        <a:bodyPr/>
        <a:lstStyle/>
        <a:p>
          <a:endParaRPr lang="ru-RU"/>
        </a:p>
      </dgm:t>
    </dgm:pt>
    <dgm:pt modelId="{2DAC6323-8F97-455A-8D28-5B2D1CB2070B}">
      <dgm:prSet custT="1"/>
      <dgm:spPr/>
      <dgm:t>
        <a:bodyPr/>
        <a:lstStyle/>
        <a:p>
          <a:r>
            <a:rPr lang="ru-RU" sz="1800" dirty="0" smtClean="0"/>
            <a:t>В научной литературе этот период зачастую именуется контрреформой местного самоуправления. Но при этом укреплялась экономическая основа земств, из государственного бюджета земствам стали выделять специальные средства казны.</a:t>
          </a:r>
          <a:endParaRPr lang="ru-RU" sz="1800" dirty="0"/>
        </a:p>
      </dgm:t>
    </dgm:pt>
    <dgm:pt modelId="{A295A60D-7A78-4F80-B44B-4A263E54FEA9}" type="parTrans" cxnId="{9D36F80E-7B5F-4527-A81F-5CA82651D8EA}">
      <dgm:prSet/>
      <dgm:spPr/>
      <dgm:t>
        <a:bodyPr/>
        <a:lstStyle/>
        <a:p>
          <a:endParaRPr lang="ru-RU"/>
        </a:p>
      </dgm:t>
    </dgm:pt>
    <dgm:pt modelId="{F8812C73-F689-4A7D-8956-D79C5F5E8254}" type="sibTrans" cxnId="{9D36F80E-7B5F-4527-A81F-5CA82651D8EA}">
      <dgm:prSet/>
      <dgm:spPr/>
      <dgm:t>
        <a:bodyPr/>
        <a:lstStyle/>
        <a:p>
          <a:endParaRPr lang="ru-RU"/>
        </a:p>
      </dgm:t>
    </dgm:pt>
    <dgm:pt modelId="{87B24BCF-6079-4F91-8294-4D8705BBF541}" type="pres">
      <dgm:prSet presAssocID="{D5ED12A7-1636-4E32-BF70-F256CC5F2B46}" presName="outerComposite" presStyleCnt="0">
        <dgm:presLayoutVars>
          <dgm:chMax val="5"/>
          <dgm:dir/>
          <dgm:resizeHandles val="exact"/>
        </dgm:presLayoutVars>
      </dgm:prSet>
      <dgm:spPr/>
      <dgm:t>
        <a:bodyPr/>
        <a:lstStyle/>
        <a:p>
          <a:endParaRPr lang="ru-RU"/>
        </a:p>
      </dgm:t>
    </dgm:pt>
    <dgm:pt modelId="{C6ABB975-C881-4FF8-8E24-F2B1D39CA66D}" type="pres">
      <dgm:prSet presAssocID="{D5ED12A7-1636-4E32-BF70-F256CC5F2B46}" presName="dummyMaxCanvas" presStyleCnt="0">
        <dgm:presLayoutVars/>
      </dgm:prSet>
      <dgm:spPr/>
    </dgm:pt>
    <dgm:pt modelId="{7FF6A680-EBC7-4778-9EC7-6F4FF8E9FFDE}" type="pres">
      <dgm:prSet presAssocID="{D5ED12A7-1636-4E32-BF70-F256CC5F2B46}" presName="FourNodes_1" presStyleLbl="node1" presStyleIdx="0" presStyleCnt="4">
        <dgm:presLayoutVars>
          <dgm:bulletEnabled val="1"/>
        </dgm:presLayoutVars>
      </dgm:prSet>
      <dgm:spPr/>
      <dgm:t>
        <a:bodyPr/>
        <a:lstStyle/>
        <a:p>
          <a:endParaRPr lang="ru-RU"/>
        </a:p>
      </dgm:t>
    </dgm:pt>
    <dgm:pt modelId="{42E61DA9-D89B-4B30-812D-E5E88375C1BC}" type="pres">
      <dgm:prSet presAssocID="{D5ED12A7-1636-4E32-BF70-F256CC5F2B46}" presName="FourNodes_2" presStyleLbl="node1" presStyleIdx="1" presStyleCnt="4">
        <dgm:presLayoutVars>
          <dgm:bulletEnabled val="1"/>
        </dgm:presLayoutVars>
      </dgm:prSet>
      <dgm:spPr/>
      <dgm:t>
        <a:bodyPr/>
        <a:lstStyle/>
        <a:p>
          <a:endParaRPr lang="ru-RU"/>
        </a:p>
      </dgm:t>
    </dgm:pt>
    <dgm:pt modelId="{F061E6BF-4EB2-49E1-BBE3-94BBA6CFDADA}" type="pres">
      <dgm:prSet presAssocID="{D5ED12A7-1636-4E32-BF70-F256CC5F2B46}" presName="FourNodes_3" presStyleLbl="node1" presStyleIdx="2" presStyleCnt="4">
        <dgm:presLayoutVars>
          <dgm:bulletEnabled val="1"/>
        </dgm:presLayoutVars>
      </dgm:prSet>
      <dgm:spPr/>
      <dgm:t>
        <a:bodyPr/>
        <a:lstStyle/>
        <a:p>
          <a:endParaRPr lang="ru-RU"/>
        </a:p>
      </dgm:t>
    </dgm:pt>
    <dgm:pt modelId="{533FEC1A-1EDC-4195-AB09-D3401A149F95}" type="pres">
      <dgm:prSet presAssocID="{D5ED12A7-1636-4E32-BF70-F256CC5F2B46}" presName="FourNodes_4" presStyleLbl="node1" presStyleIdx="3" presStyleCnt="4">
        <dgm:presLayoutVars>
          <dgm:bulletEnabled val="1"/>
        </dgm:presLayoutVars>
      </dgm:prSet>
      <dgm:spPr/>
      <dgm:t>
        <a:bodyPr/>
        <a:lstStyle/>
        <a:p>
          <a:endParaRPr lang="ru-RU"/>
        </a:p>
      </dgm:t>
    </dgm:pt>
    <dgm:pt modelId="{A7E2E87F-B0CE-414D-BB85-97A4645DAD8B}" type="pres">
      <dgm:prSet presAssocID="{D5ED12A7-1636-4E32-BF70-F256CC5F2B46}" presName="FourConn_1-2" presStyleLbl="fgAccFollowNode1" presStyleIdx="0" presStyleCnt="3">
        <dgm:presLayoutVars>
          <dgm:bulletEnabled val="1"/>
        </dgm:presLayoutVars>
      </dgm:prSet>
      <dgm:spPr/>
      <dgm:t>
        <a:bodyPr/>
        <a:lstStyle/>
        <a:p>
          <a:endParaRPr lang="ru-RU"/>
        </a:p>
      </dgm:t>
    </dgm:pt>
    <dgm:pt modelId="{54586755-26A3-4D57-9B5C-F0E4DE66BD96}" type="pres">
      <dgm:prSet presAssocID="{D5ED12A7-1636-4E32-BF70-F256CC5F2B46}" presName="FourConn_2-3" presStyleLbl="fgAccFollowNode1" presStyleIdx="1" presStyleCnt="3">
        <dgm:presLayoutVars>
          <dgm:bulletEnabled val="1"/>
        </dgm:presLayoutVars>
      </dgm:prSet>
      <dgm:spPr/>
      <dgm:t>
        <a:bodyPr/>
        <a:lstStyle/>
        <a:p>
          <a:endParaRPr lang="ru-RU"/>
        </a:p>
      </dgm:t>
    </dgm:pt>
    <dgm:pt modelId="{6570E26E-D9B6-4DC4-886B-72ECFF2B223F}" type="pres">
      <dgm:prSet presAssocID="{D5ED12A7-1636-4E32-BF70-F256CC5F2B46}" presName="FourConn_3-4" presStyleLbl="fgAccFollowNode1" presStyleIdx="2" presStyleCnt="3">
        <dgm:presLayoutVars>
          <dgm:bulletEnabled val="1"/>
        </dgm:presLayoutVars>
      </dgm:prSet>
      <dgm:spPr/>
      <dgm:t>
        <a:bodyPr/>
        <a:lstStyle/>
        <a:p>
          <a:endParaRPr lang="ru-RU"/>
        </a:p>
      </dgm:t>
    </dgm:pt>
    <dgm:pt modelId="{013ECDD5-26EB-4E09-9468-10BD07518BC9}" type="pres">
      <dgm:prSet presAssocID="{D5ED12A7-1636-4E32-BF70-F256CC5F2B46}" presName="FourNodes_1_text" presStyleLbl="node1" presStyleIdx="3" presStyleCnt="4">
        <dgm:presLayoutVars>
          <dgm:bulletEnabled val="1"/>
        </dgm:presLayoutVars>
      </dgm:prSet>
      <dgm:spPr/>
      <dgm:t>
        <a:bodyPr/>
        <a:lstStyle/>
        <a:p>
          <a:endParaRPr lang="ru-RU"/>
        </a:p>
      </dgm:t>
    </dgm:pt>
    <dgm:pt modelId="{7487E0B0-4FE2-4B31-878B-C9A1F8459F62}" type="pres">
      <dgm:prSet presAssocID="{D5ED12A7-1636-4E32-BF70-F256CC5F2B46}" presName="FourNodes_2_text" presStyleLbl="node1" presStyleIdx="3" presStyleCnt="4">
        <dgm:presLayoutVars>
          <dgm:bulletEnabled val="1"/>
        </dgm:presLayoutVars>
      </dgm:prSet>
      <dgm:spPr/>
      <dgm:t>
        <a:bodyPr/>
        <a:lstStyle/>
        <a:p>
          <a:endParaRPr lang="ru-RU"/>
        </a:p>
      </dgm:t>
    </dgm:pt>
    <dgm:pt modelId="{BCE2F6D3-CFB3-49D3-B429-7F251E0ED73B}" type="pres">
      <dgm:prSet presAssocID="{D5ED12A7-1636-4E32-BF70-F256CC5F2B46}" presName="FourNodes_3_text" presStyleLbl="node1" presStyleIdx="3" presStyleCnt="4">
        <dgm:presLayoutVars>
          <dgm:bulletEnabled val="1"/>
        </dgm:presLayoutVars>
      </dgm:prSet>
      <dgm:spPr/>
      <dgm:t>
        <a:bodyPr/>
        <a:lstStyle/>
        <a:p>
          <a:endParaRPr lang="ru-RU"/>
        </a:p>
      </dgm:t>
    </dgm:pt>
    <dgm:pt modelId="{DA372003-07F3-46A3-9B32-C937564DDBD5}" type="pres">
      <dgm:prSet presAssocID="{D5ED12A7-1636-4E32-BF70-F256CC5F2B46}" presName="FourNodes_4_text" presStyleLbl="node1" presStyleIdx="3" presStyleCnt="4">
        <dgm:presLayoutVars>
          <dgm:bulletEnabled val="1"/>
        </dgm:presLayoutVars>
      </dgm:prSet>
      <dgm:spPr/>
      <dgm:t>
        <a:bodyPr/>
        <a:lstStyle/>
        <a:p>
          <a:endParaRPr lang="ru-RU"/>
        </a:p>
      </dgm:t>
    </dgm:pt>
  </dgm:ptLst>
  <dgm:cxnLst>
    <dgm:cxn modelId="{E918B72A-2056-46A6-992A-26BA9E9CBDCD}" srcId="{D5ED12A7-1636-4E32-BF70-F256CC5F2B46}" destId="{9D91AA30-3073-430E-9E6D-46D21C34E3E6}" srcOrd="2" destOrd="0" parTransId="{E3BADBBF-510E-4F0C-9E96-7FC009F7DD29}" sibTransId="{C82EA6DA-19A7-40F4-AF63-27BE74B3664D}"/>
    <dgm:cxn modelId="{1CF78C1C-5C36-44A6-A761-52F086558278}" type="presOf" srcId="{355BE605-630A-4CEA-A266-1986769D24FE}" destId="{42E61DA9-D89B-4B30-812D-E5E88375C1BC}" srcOrd="0" destOrd="0" presId="urn:microsoft.com/office/officeart/2005/8/layout/vProcess5"/>
    <dgm:cxn modelId="{4827786F-F62C-49E7-BB4C-71415BED35C9}" type="presOf" srcId="{2DAC6323-8F97-455A-8D28-5B2D1CB2070B}" destId="{533FEC1A-1EDC-4195-AB09-D3401A149F95}" srcOrd="0" destOrd="0" presId="urn:microsoft.com/office/officeart/2005/8/layout/vProcess5"/>
    <dgm:cxn modelId="{6F1780BE-1AE1-4089-972F-B0D9E8723683}" type="presOf" srcId="{D5ED12A7-1636-4E32-BF70-F256CC5F2B46}" destId="{87B24BCF-6079-4F91-8294-4D8705BBF541}" srcOrd="0" destOrd="0" presId="urn:microsoft.com/office/officeart/2005/8/layout/vProcess5"/>
    <dgm:cxn modelId="{2870158B-DFA5-4D9A-A608-7C3FA451241B}" type="presOf" srcId="{B88CE52B-E49C-4DB2-8100-0A9F6205CF31}" destId="{54586755-26A3-4D57-9B5C-F0E4DE66BD96}" srcOrd="0" destOrd="0" presId="urn:microsoft.com/office/officeart/2005/8/layout/vProcess5"/>
    <dgm:cxn modelId="{06ADA2B9-8FD4-4485-A9B9-B7952F854648}" type="presOf" srcId="{355BE605-630A-4CEA-A266-1986769D24FE}" destId="{7487E0B0-4FE2-4B31-878B-C9A1F8459F62}" srcOrd="1" destOrd="0" presId="urn:microsoft.com/office/officeart/2005/8/layout/vProcess5"/>
    <dgm:cxn modelId="{0B707256-4718-418A-9909-41739B82F764}" srcId="{D5ED12A7-1636-4E32-BF70-F256CC5F2B46}" destId="{B034577E-F061-4BD6-A3D1-55B00F5CA7F3}" srcOrd="0" destOrd="0" parTransId="{352C650A-403D-4C56-9C62-79A94A33CF0D}" sibTransId="{4A22F024-28E2-4551-891C-D1EB3FE8C25F}"/>
    <dgm:cxn modelId="{7CFB5D2E-9470-42C1-95DF-52FECFF210BD}" type="presOf" srcId="{9D91AA30-3073-430E-9E6D-46D21C34E3E6}" destId="{BCE2F6D3-CFB3-49D3-B429-7F251E0ED73B}" srcOrd="1" destOrd="0" presId="urn:microsoft.com/office/officeart/2005/8/layout/vProcess5"/>
    <dgm:cxn modelId="{CF534419-5D8E-46AE-ABF7-5EC22D90B915}" type="presOf" srcId="{B034577E-F061-4BD6-A3D1-55B00F5CA7F3}" destId="{013ECDD5-26EB-4E09-9468-10BD07518BC9}" srcOrd="1" destOrd="0" presId="urn:microsoft.com/office/officeart/2005/8/layout/vProcess5"/>
    <dgm:cxn modelId="{E50D1189-EFDB-4A78-99E2-8911346243DE}" type="presOf" srcId="{4A22F024-28E2-4551-891C-D1EB3FE8C25F}" destId="{A7E2E87F-B0CE-414D-BB85-97A4645DAD8B}" srcOrd="0" destOrd="0" presId="urn:microsoft.com/office/officeart/2005/8/layout/vProcess5"/>
    <dgm:cxn modelId="{A931EE04-196B-429F-81A7-252BEB50BB81}" type="presOf" srcId="{B034577E-F061-4BD6-A3D1-55B00F5CA7F3}" destId="{7FF6A680-EBC7-4778-9EC7-6F4FF8E9FFDE}" srcOrd="0" destOrd="0" presId="urn:microsoft.com/office/officeart/2005/8/layout/vProcess5"/>
    <dgm:cxn modelId="{82387BB1-5696-410B-8AE9-3AA941A12104}" type="presOf" srcId="{2DAC6323-8F97-455A-8D28-5B2D1CB2070B}" destId="{DA372003-07F3-46A3-9B32-C937564DDBD5}" srcOrd="1" destOrd="0" presId="urn:microsoft.com/office/officeart/2005/8/layout/vProcess5"/>
    <dgm:cxn modelId="{D6385B37-AFCE-491F-AB03-931274078067}" type="presOf" srcId="{9D91AA30-3073-430E-9E6D-46D21C34E3E6}" destId="{F061E6BF-4EB2-49E1-BBE3-94BBA6CFDADA}" srcOrd="0" destOrd="0" presId="urn:microsoft.com/office/officeart/2005/8/layout/vProcess5"/>
    <dgm:cxn modelId="{9B2C6600-D9BA-4D56-BE3D-06D833E38DB5}" type="presOf" srcId="{C82EA6DA-19A7-40F4-AF63-27BE74B3664D}" destId="{6570E26E-D9B6-4DC4-886B-72ECFF2B223F}" srcOrd="0" destOrd="0" presId="urn:microsoft.com/office/officeart/2005/8/layout/vProcess5"/>
    <dgm:cxn modelId="{B3A44035-5CE4-4D2F-993A-413BCB5174BB}" srcId="{D5ED12A7-1636-4E32-BF70-F256CC5F2B46}" destId="{355BE605-630A-4CEA-A266-1986769D24FE}" srcOrd="1" destOrd="0" parTransId="{19BF7CD9-F196-4E8F-B9E8-826B749355DD}" sibTransId="{B88CE52B-E49C-4DB2-8100-0A9F6205CF31}"/>
    <dgm:cxn modelId="{9D36F80E-7B5F-4527-A81F-5CA82651D8EA}" srcId="{D5ED12A7-1636-4E32-BF70-F256CC5F2B46}" destId="{2DAC6323-8F97-455A-8D28-5B2D1CB2070B}" srcOrd="3" destOrd="0" parTransId="{A295A60D-7A78-4F80-B44B-4A263E54FEA9}" sibTransId="{F8812C73-F689-4A7D-8956-D79C5F5E8254}"/>
    <dgm:cxn modelId="{974D1683-1465-42D6-B8C9-C9D21ED55997}" type="presParOf" srcId="{87B24BCF-6079-4F91-8294-4D8705BBF541}" destId="{C6ABB975-C881-4FF8-8E24-F2B1D39CA66D}" srcOrd="0" destOrd="0" presId="urn:microsoft.com/office/officeart/2005/8/layout/vProcess5"/>
    <dgm:cxn modelId="{D4B7E39A-58F9-4481-831F-E6483098F55A}" type="presParOf" srcId="{87B24BCF-6079-4F91-8294-4D8705BBF541}" destId="{7FF6A680-EBC7-4778-9EC7-6F4FF8E9FFDE}" srcOrd="1" destOrd="0" presId="urn:microsoft.com/office/officeart/2005/8/layout/vProcess5"/>
    <dgm:cxn modelId="{547ED93F-D969-441C-85EB-FB33E394EBB0}" type="presParOf" srcId="{87B24BCF-6079-4F91-8294-4D8705BBF541}" destId="{42E61DA9-D89B-4B30-812D-E5E88375C1BC}" srcOrd="2" destOrd="0" presId="urn:microsoft.com/office/officeart/2005/8/layout/vProcess5"/>
    <dgm:cxn modelId="{94A4F7AD-91B9-431E-AA44-206E1E6B4C1A}" type="presParOf" srcId="{87B24BCF-6079-4F91-8294-4D8705BBF541}" destId="{F061E6BF-4EB2-49E1-BBE3-94BBA6CFDADA}" srcOrd="3" destOrd="0" presId="urn:microsoft.com/office/officeart/2005/8/layout/vProcess5"/>
    <dgm:cxn modelId="{4A58740A-3722-4320-A45D-8B1CE37CB2D9}" type="presParOf" srcId="{87B24BCF-6079-4F91-8294-4D8705BBF541}" destId="{533FEC1A-1EDC-4195-AB09-D3401A149F95}" srcOrd="4" destOrd="0" presId="urn:microsoft.com/office/officeart/2005/8/layout/vProcess5"/>
    <dgm:cxn modelId="{418BA43C-95C4-4384-A8A6-4781FF1AA951}" type="presParOf" srcId="{87B24BCF-6079-4F91-8294-4D8705BBF541}" destId="{A7E2E87F-B0CE-414D-BB85-97A4645DAD8B}" srcOrd="5" destOrd="0" presId="urn:microsoft.com/office/officeart/2005/8/layout/vProcess5"/>
    <dgm:cxn modelId="{008FBF08-A91B-479B-854E-550CCCD6FEFA}" type="presParOf" srcId="{87B24BCF-6079-4F91-8294-4D8705BBF541}" destId="{54586755-26A3-4D57-9B5C-F0E4DE66BD96}" srcOrd="6" destOrd="0" presId="urn:microsoft.com/office/officeart/2005/8/layout/vProcess5"/>
    <dgm:cxn modelId="{DC50743B-9639-4371-AA33-2B816FC0BC92}" type="presParOf" srcId="{87B24BCF-6079-4F91-8294-4D8705BBF541}" destId="{6570E26E-D9B6-4DC4-886B-72ECFF2B223F}" srcOrd="7" destOrd="0" presId="urn:microsoft.com/office/officeart/2005/8/layout/vProcess5"/>
    <dgm:cxn modelId="{B73AEB6D-BCC6-46C3-9DC2-BA1DA6589085}" type="presParOf" srcId="{87B24BCF-6079-4F91-8294-4D8705BBF541}" destId="{013ECDD5-26EB-4E09-9468-10BD07518BC9}" srcOrd="8" destOrd="0" presId="urn:microsoft.com/office/officeart/2005/8/layout/vProcess5"/>
    <dgm:cxn modelId="{BA8298C2-C711-4D62-991B-09C855B3C628}" type="presParOf" srcId="{87B24BCF-6079-4F91-8294-4D8705BBF541}" destId="{7487E0B0-4FE2-4B31-878B-C9A1F8459F62}" srcOrd="9" destOrd="0" presId="urn:microsoft.com/office/officeart/2005/8/layout/vProcess5"/>
    <dgm:cxn modelId="{C6E657F0-0632-42AB-A37C-02039BC5E5ED}" type="presParOf" srcId="{87B24BCF-6079-4F91-8294-4D8705BBF541}" destId="{BCE2F6D3-CFB3-49D3-B429-7F251E0ED73B}" srcOrd="10" destOrd="0" presId="urn:microsoft.com/office/officeart/2005/8/layout/vProcess5"/>
    <dgm:cxn modelId="{B25B728A-D55C-4944-9CCD-2DBE482D054B}" type="presParOf" srcId="{87B24BCF-6079-4F91-8294-4D8705BBF541}" destId="{DA372003-07F3-46A3-9B32-C937564DDBD5}"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4BBB66D-6E44-41DD-A3A5-C1FBCB9D3DE5}"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7FAF43C4-EA3F-44CC-B35B-9818AF910401}">
      <dgm:prSet phldrT="[Текст]" custT="1"/>
      <dgm:spPr/>
      <dgm:t>
        <a:bodyPr/>
        <a:lstStyle/>
        <a:p>
          <a:r>
            <a:rPr lang="ru-RU" sz="1800" dirty="0" smtClean="0"/>
            <a:t>3 марта 1917 г. Временное правительство приняло декларацию, в которой в качестве цели определялась </a:t>
          </a:r>
          <a:r>
            <a:rPr lang="ru-RU" sz="1800" b="1" i="1" dirty="0" smtClean="0"/>
            <a:t>реформа местного самоуправления с установлением всеобщего, равного, прямого и тайного избирательного права для всех граждан</a:t>
          </a:r>
          <a:r>
            <a:rPr lang="ru-RU" sz="1800" dirty="0" smtClean="0"/>
            <a:t>, достигших 20 лет.</a:t>
          </a:r>
          <a:endParaRPr lang="ru-RU" sz="1800" dirty="0"/>
        </a:p>
      </dgm:t>
    </dgm:pt>
    <dgm:pt modelId="{302C84FC-B0F6-4060-9DE9-0AD2330AFF62}" type="parTrans" cxnId="{31E9C313-C444-46BE-94A3-8BFD34F283AD}">
      <dgm:prSet/>
      <dgm:spPr/>
      <dgm:t>
        <a:bodyPr/>
        <a:lstStyle/>
        <a:p>
          <a:endParaRPr lang="ru-RU"/>
        </a:p>
      </dgm:t>
    </dgm:pt>
    <dgm:pt modelId="{BA5D0655-ADEC-4BAE-A8CA-571D721FF5D9}" type="sibTrans" cxnId="{31E9C313-C444-46BE-94A3-8BFD34F283AD}">
      <dgm:prSet/>
      <dgm:spPr/>
      <dgm:t>
        <a:bodyPr/>
        <a:lstStyle/>
        <a:p>
          <a:endParaRPr lang="ru-RU"/>
        </a:p>
      </dgm:t>
    </dgm:pt>
    <dgm:pt modelId="{A82FBAB4-6258-4EE7-8601-60454FF200C1}">
      <dgm:prSet custT="1"/>
      <dgm:spPr/>
      <dgm:t>
        <a:bodyPr/>
        <a:lstStyle/>
        <a:p>
          <a:r>
            <a:rPr lang="ru-RU" sz="1800" dirty="0" smtClean="0"/>
            <a:t>5 марта 1917 г. было издано распоряжение Временного правительство </a:t>
          </a:r>
          <a:r>
            <a:rPr lang="ru-RU" sz="1800" b="1" i="1" dirty="0" smtClean="0"/>
            <a:t>о передаче власти в губерниях и уездах комиссарам Временного правительства</a:t>
          </a:r>
          <a:r>
            <a:rPr lang="ru-RU" sz="1800" dirty="0" smtClean="0"/>
            <a:t>, которыми в основном становились представители земских управ. При Министерстве внутренних дел было создано Особое совещание. Его задачей была подготовка необходимых материалов по реформе местного самоуправления.</a:t>
          </a:r>
          <a:endParaRPr lang="ru-RU" sz="1800" dirty="0"/>
        </a:p>
      </dgm:t>
    </dgm:pt>
    <dgm:pt modelId="{1BDB03B3-744F-4524-8704-6A8667313EDD}" type="parTrans" cxnId="{6C6EA786-0C8D-490F-9893-11801A923A73}">
      <dgm:prSet/>
      <dgm:spPr/>
      <dgm:t>
        <a:bodyPr/>
        <a:lstStyle/>
        <a:p>
          <a:endParaRPr lang="ru-RU"/>
        </a:p>
      </dgm:t>
    </dgm:pt>
    <dgm:pt modelId="{E6F5BA00-CB66-40DD-8669-403268F37200}" type="sibTrans" cxnId="{6C6EA786-0C8D-490F-9893-11801A923A73}">
      <dgm:prSet/>
      <dgm:spPr/>
      <dgm:t>
        <a:bodyPr/>
        <a:lstStyle/>
        <a:p>
          <a:endParaRPr lang="ru-RU"/>
        </a:p>
      </dgm:t>
    </dgm:pt>
    <dgm:pt modelId="{514F58D7-05E6-439F-8F39-EED916746AFE}">
      <dgm:prSet custT="1"/>
      <dgm:spPr/>
      <dgm:t>
        <a:bodyPr/>
        <a:lstStyle/>
        <a:p>
          <a:r>
            <a:rPr lang="ru-RU" sz="1800" dirty="0" smtClean="0"/>
            <a:t>15 июля 1917 г. было утверждено </a:t>
          </a:r>
          <a:r>
            <a:rPr lang="ru-RU" sz="1800" b="1" i="1" dirty="0" smtClean="0"/>
            <a:t>Положение о поселковом управлении</a:t>
          </a:r>
          <a:r>
            <a:rPr lang="ru-RU" sz="1800" dirty="0" smtClean="0"/>
            <a:t>, которое должно было вводиться в железнодорожных, фабрично-заводских, рудничных, дачных и иных населенных пунктах при условии наличия там необходимых местных потребностей в благоустройстве. </a:t>
          </a:r>
          <a:endParaRPr lang="ru-RU" sz="1800" dirty="0"/>
        </a:p>
      </dgm:t>
    </dgm:pt>
    <dgm:pt modelId="{AC27BC8C-209B-4D88-AAA4-A58414FAE0E0}" type="parTrans" cxnId="{ECFD4E60-AE51-4119-95B1-D5E131806BCE}">
      <dgm:prSet/>
      <dgm:spPr/>
      <dgm:t>
        <a:bodyPr/>
        <a:lstStyle/>
        <a:p>
          <a:endParaRPr lang="ru-RU"/>
        </a:p>
      </dgm:t>
    </dgm:pt>
    <dgm:pt modelId="{9667EF8B-6D74-4541-B9A2-1B02CA403410}" type="sibTrans" cxnId="{ECFD4E60-AE51-4119-95B1-D5E131806BCE}">
      <dgm:prSet/>
      <dgm:spPr/>
      <dgm:t>
        <a:bodyPr/>
        <a:lstStyle/>
        <a:p>
          <a:endParaRPr lang="ru-RU"/>
        </a:p>
      </dgm:t>
    </dgm:pt>
    <dgm:pt modelId="{C2CC345C-DAAE-4E3F-BDB6-F2A4E0106CFD}">
      <dgm:prSet custT="1"/>
      <dgm:spPr/>
      <dgm:t>
        <a:bodyPr/>
        <a:lstStyle/>
        <a:p>
          <a:r>
            <a:rPr lang="ru-RU" sz="1800" dirty="0" smtClean="0"/>
            <a:t>В целом можно констатировать, что Временным правительством была создана достаточно полная нормативная база для формирования местного самоуправления, представляющая практический интерес и в настоящее время.</a:t>
          </a:r>
          <a:endParaRPr lang="ru-RU" sz="1800" dirty="0"/>
        </a:p>
      </dgm:t>
    </dgm:pt>
    <dgm:pt modelId="{E63B7985-3302-45A6-80DB-16EB1C5982E6}" type="parTrans" cxnId="{09939E69-58B4-4F8B-8BCE-F43FD33C45FE}">
      <dgm:prSet/>
      <dgm:spPr/>
      <dgm:t>
        <a:bodyPr/>
        <a:lstStyle/>
        <a:p>
          <a:endParaRPr lang="ru-RU"/>
        </a:p>
      </dgm:t>
    </dgm:pt>
    <dgm:pt modelId="{B47141A9-90EA-48A1-8EFD-0D7D27F1B2C4}" type="sibTrans" cxnId="{09939E69-58B4-4F8B-8BCE-F43FD33C45FE}">
      <dgm:prSet/>
      <dgm:spPr/>
      <dgm:t>
        <a:bodyPr/>
        <a:lstStyle/>
        <a:p>
          <a:endParaRPr lang="ru-RU"/>
        </a:p>
      </dgm:t>
    </dgm:pt>
    <dgm:pt modelId="{5E06E349-6BB5-47CF-A48F-A73DC4E9B86A}">
      <dgm:prSet custT="1"/>
      <dgm:spPr/>
      <dgm:t>
        <a:bodyPr/>
        <a:lstStyle/>
        <a:p>
          <a:r>
            <a:rPr lang="ru-RU" sz="1800" dirty="0" smtClean="0"/>
            <a:t>21 мая 1917 г. Постановлением Временного правительства «О волостном земском управлении» было учреждено </a:t>
          </a:r>
          <a:r>
            <a:rPr lang="ru-RU" sz="1800" b="1" i="1" dirty="0" smtClean="0"/>
            <a:t>волостное земство</a:t>
          </a:r>
          <a:r>
            <a:rPr lang="ru-RU" sz="1800" dirty="0" smtClean="0"/>
            <a:t>. </a:t>
          </a:r>
          <a:endParaRPr lang="ru-RU" sz="1800" dirty="0"/>
        </a:p>
      </dgm:t>
    </dgm:pt>
    <dgm:pt modelId="{58ADBC23-D3F3-439A-97CE-7F93EA9B7920}" type="parTrans" cxnId="{0F7D0F62-5566-46FF-B61D-1FFAB5A31A45}">
      <dgm:prSet/>
      <dgm:spPr/>
      <dgm:t>
        <a:bodyPr/>
        <a:lstStyle/>
        <a:p>
          <a:endParaRPr lang="ru-RU"/>
        </a:p>
      </dgm:t>
    </dgm:pt>
    <dgm:pt modelId="{3AC94F69-0BE5-4C80-8937-680D8C56E567}" type="sibTrans" cxnId="{0F7D0F62-5566-46FF-B61D-1FFAB5A31A45}">
      <dgm:prSet/>
      <dgm:spPr/>
      <dgm:t>
        <a:bodyPr/>
        <a:lstStyle/>
        <a:p>
          <a:endParaRPr lang="ru-RU"/>
        </a:p>
      </dgm:t>
    </dgm:pt>
    <dgm:pt modelId="{0763D9BF-6BEA-44A3-B6DA-67BCDE46E9D7}" type="pres">
      <dgm:prSet presAssocID="{54BBB66D-6E44-41DD-A3A5-C1FBCB9D3DE5}" presName="linear" presStyleCnt="0">
        <dgm:presLayoutVars>
          <dgm:animLvl val="lvl"/>
          <dgm:resizeHandles val="exact"/>
        </dgm:presLayoutVars>
      </dgm:prSet>
      <dgm:spPr/>
      <dgm:t>
        <a:bodyPr/>
        <a:lstStyle/>
        <a:p>
          <a:endParaRPr lang="ru-RU"/>
        </a:p>
      </dgm:t>
    </dgm:pt>
    <dgm:pt modelId="{1A6C1285-1703-428A-8A59-0EF9894D930B}" type="pres">
      <dgm:prSet presAssocID="{7FAF43C4-EA3F-44CC-B35B-9818AF910401}" presName="parentText" presStyleLbl="node1" presStyleIdx="0" presStyleCnt="5">
        <dgm:presLayoutVars>
          <dgm:chMax val="0"/>
          <dgm:bulletEnabled val="1"/>
        </dgm:presLayoutVars>
      </dgm:prSet>
      <dgm:spPr/>
      <dgm:t>
        <a:bodyPr/>
        <a:lstStyle/>
        <a:p>
          <a:endParaRPr lang="ru-RU"/>
        </a:p>
      </dgm:t>
    </dgm:pt>
    <dgm:pt modelId="{1D6B4B41-F685-4544-A47A-35D29EBF35B4}" type="pres">
      <dgm:prSet presAssocID="{BA5D0655-ADEC-4BAE-A8CA-571D721FF5D9}" presName="spacer" presStyleCnt="0"/>
      <dgm:spPr/>
    </dgm:pt>
    <dgm:pt modelId="{51105C3F-DB1F-48F5-87D6-83C28B946935}" type="pres">
      <dgm:prSet presAssocID="{A82FBAB4-6258-4EE7-8601-60454FF200C1}" presName="parentText" presStyleLbl="node1" presStyleIdx="1" presStyleCnt="5">
        <dgm:presLayoutVars>
          <dgm:chMax val="0"/>
          <dgm:bulletEnabled val="1"/>
        </dgm:presLayoutVars>
      </dgm:prSet>
      <dgm:spPr/>
      <dgm:t>
        <a:bodyPr/>
        <a:lstStyle/>
        <a:p>
          <a:endParaRPr lang="ru-RU"/>
        </a:p>
      </dgm:t>
    </dgm:pt>
    <dgm:pt modelId="{D7317E7B-944E-4B61-AADE-D655FE4578B4}" type="pres">
      <dgm:prSet presAssocID="{E6F5BA00-CB66-40DD-8669-403268F37200}" presName="spacer" presStyleCnt="0"/>
      <dgm:spPr/>
    </dgm:pt>
    <dgm:pt modelId="{50B77A8F-2E17-42AC-828B-AD52E6D7A5FC}" type="pres">
      <dgm:prSet presAssocID="{514F58D7-05E6-439F-8F39-EED916746AFE}" presName="parentText" presStyleLbl="node1" presStyleIdx="2" presStyleCnt="5">
        <dgm:presLayoutVars>
          <dgm:chMax val="0"/>
          <dgm:bulletEnabled val="1"/>
        </dgm:presLayoutVars>
      </dgm:prSet>
      <dgm:spPr/>
      <dgm:t>
        <a:bodyPr/>
        <a:lstStyle/>
        <a:p>
          <a:endParaRPr lang="ru-RU"/>
        </a:p>
      </dgm:t>
    </dgm:pt>
    <dgm:pt modelId="{5B989B8E-3D45-4EDF-9230-34AB65B9F3FE}" type="pres">
      <dgm:prSet presAssocID="{9667EF8B-6D74-4541-B9A2-1B02CA403410}" presName="spacer" presStyleCnt="0"/>
      <dgm:spPr/>
    </dgm:pt>
    <dgm:pt modelId="{90A10D40-D0FB-4EEF-B579-90B74E8581B3}" type="pres">
      <dgm:prSet presAssocID="{5E06E349-6BB5-47CF-A48F-A73DC4E9B86A}" presName="parentText" presStyleLbl="node1" presStyleIdx="3" presStyleCnt="5">
        <dgm:presLayoutVars>
          <dgm:chMax val="0"/>
          <dgm:bulletEnabled val="1"/>
        </dgm:presLayoutVars>
      </dgm:prSet>
      <dgm:spPr/>
      <dgm:t>
        <a:bodyPr/>
        <a:lstStyle/>
        <a:p>
          <a:endParaRPr lang="ru-RU"/>
        </a:p>
      </dgm:t>
    </dgm:pt>
    <dgm:pt modelId="{E7BE7380-FB96-4BD1-9C4F-4454E0AE1666}" type="pres">
      <dgm:prSet presAssocID="{3AC94F69-0BE5-4C80-8937-680D8C56E567}" presName="spacer" presStyleCnt="0"/>
      <dgm:spPr/>
    </dgm:pt>
    <dgm:pt modelId="{626F07E6-27D0-44D5-AEF3-C2E4002D66EF}" type="pres">
      <dgm:prSet presAssocID="{C2CC345C-DAAE-4E3F-BDB6-F2A4E0106CFD}" presName="parentText" presStyleLbl="node1" presStyleIdx="4" presStyleCnt="5">
        <dgm:presLayoutVars>
          <dgm:chMax val="0"/>
          <dgm:bulletEnabled val="1"/>
        </dgm:presLayoutVars>
      </dgm:prSet>
      <dgm:spPr/>
      <dgm:t>
        <a:bodyPr/>
        <a:lstStyle/>
        <a:p>
          <a:endParaRPr lang="ru-RU"/>
        </a:p>
      </dgm:t>
    </dgm:pt>
  </dgm:ptLst>
  <dgm:cxnLst>
    <dgm:cxn modelId="{20B7D8E2-8CAE-4A00-99AE-965397346F71}" type="presOf" srcId="{C2CC345C-DAAE-4E3F-BDB6-F2A4E0106CFD}" destId="{626F07E6-27D0-44D5-AEF3-C2E4002D66EF}" srcOrd="0" destOrd="0" presId="urn:microsoft.com/office/officeart/2005/8/layout/vList2"/>
    <dgm:cxn modelId="{09939E69-58B4-4F8B-8BCE-F43FD33C45FE}" srcId="{54BBB66D-6E44-41DD-A3A5-C1FBCB9D3DE5}" destId="{C2CC345C-DAAE-4E3F-BDB6-F2A4E0106CFD}" srcOrd="4" destOrd="0" parTransId="{E63B7985-3302-45A6-80DB-16EB1C5982E6}" sibTransId="{B47141A9-90EA-48A1-8EFD-0D7D27F1B2C4}"/>
    <dgm:cxn modelId="{409CB49A-966F-4338-AF95-5F5C1752AB58}" type="presOf" srcId="{54BBB66D-6E44-41DD-A3A5-C1FBCB9D3DE5}" destId="{0763D9BF-6BEA-44A3-B6DA-67BCDE46E9D7}" srcOrd="0" destOrd="0" presId="urn:microsoft.com/office/officeart/2005/8/layout/vList2"/>
    <dgm:cxn modelId="{ECFD4E60-AE51-4119-95B1-D5E131806BCE}" srcId="{54BBB66D-6E44-41DD-A3A5-C1FBCB9D3DE5}" destId="{514F58D7-05E6-439F-8F39-EED916746AFE}" srcOrd="2" destOrd="0" parTransId="{AC27BC8C-209B-4D88-AAA4-A58414FAE0E0}" sibTransId="{9667EF8B-6D74-4541-B9A2-1B02CA403410}"/>
    <dgm:cxn modelId="{6C6EA786-0C8D-490F-9893-11801A923A73}" srcId="{54BBB66D-6E44-41DD-A3A5-C1FBCB9D3DE5}" destId="{A82FBAB4-6258-4EE7-8601-60454FF200C1}" srcOrd="1" destOrd="0" parTransId="{1BDB03B3-744F-4524-8704-6A8667313EDD}" sibTransId="{E6F5BA00-CB66-40DD-8669-403268F37200}"/>
    <dgm:cxn modelId="{9A008957-0CE4-4B74-8188-B5333923394F}" type="presOf" srcId="{514F58D7-05E6-439F-8F39-EED916746AFE}" destId="{50B77A8F-2E17-42AC-828B-AD52E6D7A5FC}" srcOrd="0" destOrd="0" presId="urn:microsoft.com/office/officeart/2005/8/layout/vList2"/>
    <dgm:cxn modelId="{1E2A1502-0701-4178-AF4E-C122EC071574}" type="presOf" srcId="{7FAF43C4-EA3F-44CC-B35B-9818AF910401}" destId="{1A6C1285-1703-428A-8A59-0EF9894D930B}" srcOrd="0" destOrd="0" presId="urn:microsoft.com/office/officeart/2005/8/layout/vList2"/>
    <dgm:cxn modelId="{780C62ED-EBC2-453F-B7B0-F0CF92CE46EB}" type="presOf" srcId="{5E06E349-6BB5-47CF-A48F-A73DC4E9B86A}" destId="{90A10D40-D0FB-4EEF-B579-90B74E8581B3}" srcOrd="0" destOrd="0" presId="urn:microsoft.com/office/officeart/2005/8/layout/vList2"/>
    <dgm:cxn modelId="{0F7D0F62-5566-46FF-B61D-1FFAB5A31A45}" srcId="{54BBB66D-6E44-41DD-A3A5-C1FBCB9D3DE5}" destId="{5E06E349-6BB5-47CF-A48F-A73DC4E9B86A}" srcOrd="3" destOrd="0" parTransId="{58ADBC23-D3F3-439A-97CE-7F93EA9B7920}" sibTransId="{3AC94F69-0BE5-4C80-8937-680D8C56E567}"/>
    <dgm:cxn modelId="{60BF2E96-EECC-454E-8A95-0A40EC7B5E75}" type="presOf" srcId="{A82FBAB4-6258-4EE7-8601-60454FF200C1}" destId="{51105C3F-DB1F-48F5-87D6-83C28B946935}" srcOrd="0" destOrd="0" presId="urn:microsoft.com/office/officeart/2005/8/layout/vList2"/>
    <dgm:cxn modelId="{31E9C313-C444-46BE-94A3-8BFD34F283AD}" srcId="{54BBB66D-6E44-41DD-A3A5-C1FBCB9D3DE5}" destId="{7FAF43C4-EA3F-44CC-B35B-9818AF910401}" srcOrd="0" destOrd="0" parTransId="{302C84FC-B0F6-4060-9DE9-0AD2330AFF62}" sibTransId="{BA5D0655-ADEC-4BAE-A8CA-571D721FF5D9}"/>
    <dgm:cxn modelId="{BDD5CD73-90EE-44C7-8120-824BD61BC0FF}" type="presParOf" srcId="{0763D9BF-6BEA-44A3-B6DA-67BCDE46E9D7}" destId="{1A6C1285-1703-428A-8A59-0EF9894D930B}" srcOrd="0" destOrd="0" presId="urn:microsoft.com/office/officeart/2005/8/layout/vList2"/>
    <dgm:cxn modelId="{51064B81-B1E3-49A8-9538-42DE30F8D296}" type="presParOf" srcId="{0763D9BF-6BEA-44A3-B6DA-67BCDE46E9D7}" destId="{1D6B4B41-F685-4544-A47A-35D29EBF35B4}" srcOrd="1" destOrd="0" presId="urn:microsoft.com/office/officeart/2005/8/layout/vList2"/>
    <dgm:cxn modelId="{716C73A4-0F1F-476A-A903-27689276EAC6}" type="presParOf" srcId="{0763D9BF-6BEA-44A3-B6DA-67BCDE46E9D7}" destId="{51105C3F-DB1F-48F5-87D6-83C28B946935}" srcOrd="2" destOrd="0" presId="urn:microsoft.com/office/officeart/2005/8/layout/vList2"/>
    <dgm:cxn modelId="{F34A9BD7-CCD3-41FE-83C2-C3F78FB6C80A}" type="presParOf" srcId="{0763D9BF-6BEA-44A3-B6DA-67BCDE46E9D7}" destId="{D7317E7B-944E-4B61-AADE-D655FE4578B4}" srcOrd="3" destOrd="0" presId="urn:microsoft.com/office/officeart/2005/8/layout/vList2"/>
    <dgm:cxn modelId="{5DFA9285-26F2-467A-9334-E310BA20A64A}" type="presParOf" srcId="{0763D9BF-6BEA-44A3-B6DA-67BCDE46E9D7}" destId="{50B77A8F-2E17-42AC-828B-AD52E6D7A5FC}" srcOrd="4" destOrd="0" presId="urn:microsoft.com/office/officeart/2005/8/layout/vList2"/>
    <dgm:cxn modelId="{D27B883B-E00B-439F-B1BA-89A08549C83C}" type="presParOf" srcId="{0763D9BF-6BEA-44A3-B6DA-67BCDE46E9D7}" destId="{5B989B8E-3D45-4EDF-9230-34AB65B9F3FE}" srcOrd="5" destOrd="0" presId="urn:microsoft.com/office/officeart/2005/8/layout/vList2"/>
    <dgm:cxn modelId="{A0840BBE-638C-4622-A13C-E8447B92669F}" type="presParOf" srcId="{0763D9BF-6BEA-44A3-B6DA-67BCDE46E9D7}" destId="{90A10D40-D0FB-4EEF-B579-90B74E8581B3}" srcOrd="6" destOrd="0" presId="urn:microsoft.com/office/officeart/2005/8/layout/vList2"/>
    <dgm:cxn modelId="{A3D58E12-7B12-43A3-B810-25A2DD777C3C}" type="presParOf" srcId="{0763D9BF-6BEA-44A3-B6DA-67BCDE46E9D7}" destId="{E7BE7380-FB96-4BD1-9C4F-4454E0AE1666}" srcOrd="7" destOrd="0" presId="urn:microsoft.com/office/officeart/2005/8/layout/vList2"/>
    <dgm:cxn modelId="{74CA9E10-B10D-41A0-8090-1515CE2307B0}" type="presParOf" srcId="{0763D9BF-6BEA-44A3-B6DA-67BCDE46E9D7}" destId="{626F07E6-27D0-44D5-AEF3-C2E4002D66EF}"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0D25BC6-5FEC-4EA7-855D-B31D2B27FA09}" type="doc">
      <dgm:prSet loTypeId="urn:microsoft.com/office/officeart/2005/8/layout/hList6" loCatId="list" qsTypeId="urn:microsoft.com/office/officeart/2005/8/quickstyle/3d2" qsCatId="3D" csTypeId="urn:microsoft.com/office/officeart/2005/8/colors/accent1_1" csCatId="accent1" phldr="1"/>
      <dgm:spPr/>
      <dgm:t>
        <a:bodyPr/>
        <a:lstStyle/>
        <a:p>
          <a:endParaRPr lang="ru-RU"/>
        </a:p>
      </dgm:t>
    </dgm:pt>
    <dgm:pt modelId="{2FF0C859-0249-4C05-9DCF-FD7403C730A5}">
      <dgm:prSet phldrT="[Текст]"/>
      <dgm:spPr/>
      <dgm:t>
        <a:bodyPr/>
        <a:lstStyle/>
        <a:p>
          <a:r>
            <a:rPr lang="ru-RU" smtClean="0"/>
            <a:t>В 1927 - 1928 годах в СССР начался новый период развития, характеризовавшийся резким усилением централизации хозяйственной жизни. </a:t>
          </a:r>
          <a:endParaRPr lang="ru-RU"/>
        </a:p>
      </dgm:t>
    </dgm:pt>
    <dgm:pt modelId="{FBDC2DE6-C833-4022-9BDE-F28F05CB49F9}" type="parTrans" cxnId="{28DE2DB5-35B6-4028-BD4B-E918D2EBEACE}">
      <dgm:prSet/>
      <dgm:spPr/>
      <dgm:t>
        <a:bodyPr/>
        <a:lstStyle/>
        <a:p>
          <a:endParaRPr lang="ru-RU"/>
        </a:p>
      </dgm:t>
    </dgm:pt>
    <dgm:pt modelId="{BAFA2C9A-C926-4653-80DD-F21CFA5933D4}" type="sibTrans" cxnId="{28DE2DB5-35B6-4028-BD4B-E918D2EBEACE}">
      <dgm:prSet/>
      <dgm:spPr/>
      <dgm:t>
        <a:bodyPr/>
        <a:lstStyle/>
        <a:p>
          <a:endParaRPr lang="ru-RU"/>
        </a:p>
      </dgm:t>
    </dgm:pt>
    <dgm:pt modelId="{E94303B5-1B21-494C-9964-E486A861515A}">
      <dgm:prSet/>
      <dgm:spPr/>
      <dgm:t>
        <a:bodyPr/>
        <a:lstStyle/>
        <a:p>
          <a:r>
            <a:rPr lang="ru-RU" smtClean="0"/>
            <a:t>Была проведена административно-территориальная реформа, вместо сельских волостей и уездов созданы более крупные районы, лучше приспособленные для централизованного руководства. </a:t>
          </a:r>
          <a:endParaRPr lang="ru-RU" dirty="0" smtClean="0"/>
        </a:p>
      </dgm:t>
    </dgm:pt>
    <dgm:pt modelId="{A37948CB-A960-44B8-9FD7-ED8840E3EBC7}" type="parTrans" cxnId="{D19FAD09-659F-46DD-86F4-04CAB3BE1312}">
      <dgm:prSet/>
      <dgm:spPr/>
      <dgm:t>
        <a:bodyPr/>
        <a:lstStyle/>
        <a:p>
          <a:endParaRPr lang="ru-RU"/>
        </a:p>
      </dgm:t>
    </dgm:pt>
    <dgm:pt modelId="{B87DDEBC-A5B6-4094-AF97-0C42F2B3A347}" type="sibTrans" cxnId="{D19FAD09-659F-46DD-86F4-04CAB3BE1312}">
      <dgm:prSet/>
      <dgm:spPr/>
      <dgm:t>
        <a:bodyPr/>
        <a:lstStyle/>
        <a:p>
          <a:endParaRPr lang="ru-RU"/>
        </a:p>
      </dgm:t>
    </dgm:pt>
    <dgm:pt modelId="{56826766-5834-4D1C-A66F-30A587D54B2D}">
      <dgm:prSet/>
      <dgm:spPr/>
      <dgm:t>
        <a:bodyPr/>
        <a:lstStyle/>
        <a:p>
          <a:r>
            <a:rPr lang="ru-RU" smtClean="0"/>
            <a:t>Все зачатки самоуправления в городах и в деревне были ликвидированы, а ϲам термин надолго исчез из употребления.</a:t>
          </a:r>
          <a:endParaRPr lang="ru-RU" dirty="0" smtClean="0"/>
        </a:p>
      </dgm:t>
    </dgm:pt>
    <dgm:pt modelId="{0370EE9D-7C3E-4DE4-B224-AA8B2AA6C609}" type="parTrans" cxnId="{40601824-2F57-42DF-B236-C5F0CE25595B}">
      <dgm:prSet/>
      <dgm:spPr/>
      <dgm:t>
        <a:bodyPr/>
        <a:lstStyle/>
        <a:p>
          <a:endParaRPr lang="ru-RU"/>
        </a:p>
      </dgm:t>
    </dgm:pt>
    <dgm:pt modelId="{9091EDDE-4542-4CFD-87E7-5240C8BE232F}" type="sibTrans" cxnId="{40601824-2F57-42DF-B236-C5F0CE25595B}">
      <dgm:prSet/>
      <dgm:spPr/>
      <dgm:t>
        <a:bodyPr/>
        <a:lstStyle/>
        <a:p>
          <a:endParaRPr lang="ru-RU"/>
        </a:p>
      </dgm:t>
    </dgm:pt>
    <dgm:pt modelId="{5ED0C103-0CA9-4181-A31E-A2D65C60DDEA}">
      <dgm:prSet/>
      <dgm:spPr/>
      <dgm:t>
        <a:bodyPr/>
        <a:lstStyle/>
        <a:p>
          <a:r>
            <a:rPr lang="ru-RU" smtClean="0"/>
            <a:t>Вновь установившаяся жесткая централизованная система руководства была закреплена Конституцией СССР 1936 года и сохранилась почти без изменений до конца 80-х годов.</a:t>
          </a:r>
          <a:endParaRPr lang="ru-RU" dirty="0"/>
        </a:p>
      </dgm:t>
    </dgm:pt>
    <dgm:pt modelId="{4AAD2F5B-9B9B-40E1-B1D8-DE74830D5E39}" type="parTrans" cxnId="{348B066E-81CC-4446-A641-AAC4C75559F5}">
      <dgm:prSet/>
      <dgm:spPr/>
      <dgm:t>
        <a:bodyPr/>
        <a:lstStyle/>
        <a:p>
          <a:endParaRPr lang="ru-RU"/>
        </a:p>
      </dgm:t>
    </dgm:pt>
    <dgm:pt modelId="{8C0CE7D8-4D43-400B-86E4-9397FEBB4871}" type="sibTrans" cxnId="{348B066E-81CC-4446-A641-AAC4C75559F5}">
      <dgm:prSet/>
      <dgm:spPr/>
      <dgm:t>
        <a:bodyPr/>
        <a:lstStyle/>
        <a:p>
          <a:endParaRPr lang="ru-RU"/>
        </a:p>
      </dgm:t>
    </dgm:pt>
    <dgm:pt modelId="{463DE078-9582-4C98-AD19-75B72E73E2DC}" type="pres">
      <dgm:prSet presAssocID="{A0D25BC6-5FEC-4EA7-855D-B31D2B27FA09}" presName="Name0" presStyleCnt="0">
        <dgm:presLayoutVars>
          <dgm:dir/>
          <dgm:resizeHandles val="exact"/>
        </dgm:presLayoutVars>
      </dgm:prSet>
      <dgm:spPr/>
      <dgm:t>
        <a:bodyPr/>
        <a:lstStyle/>
        <a:p>
          <a:endParaRPr lang="ru-RU"/>
        </a:p>
      </dgm:t>
    </dgm:pt>
    <dgm:pt modelId="{D8C368BF-82A8-4A80-BBC9-A1B7940CC97E}" type="pres">
      <dgm:prSet presAssocID="{2FF0C859-0249-4C05-9DCF-FD7403C730A5}" presName="node" presStyleLbl="node1" presStyleIdx="0" presStyleCnt="4">
        <dgm:presLayoutVars>
          <dgm:bulletEnabled val="1"/>
        </dgm:presLayoutVars>
      </dgm:prSet>
      <dgm:spPr/>
      <dgm:t>
        <a:bodyPr/>
        <a:lstStyle/>
        <a:p>
          <a:endParaRPr lang="ru-RU"/>
        </a:p>
      </dgm:t>
    </dgm:pt>
    <dgm:pt modelId="{ECA29436-FD1A-447D-8D0D-0BA86E5FCBBB}" type="pres">
      <dgm:prSet presAssocID="{BAFA2C9A-C926-4653-80DD-F21CFA5933D4}" presName="sibTrans" presStyleCnt="0"/>
      <dgm:spPr/>
    </dgm:pt>
    <dgm:pt modelId="{5534FCF6-F197-45DB-9281-4FBFCC488F13}" type="pres">
      <dgm:prSet presAssocID="{E94303B5-1B21-494C-9964-E486A861515A}" presName="node" presStyleLbl="node1" presStyleIdx="1" presStyleCnt="4">
        <dgm:presLayoutVars>
          <dgm:bulletEnabled val="1"/>
        </dgm:presLayoutVars>
      </dgm:prSet>
      <dgm:spPr/>
      <dgm:t>
        <a:bodyPr/>
        <a:lstStyle/>
        <a:p>
          <a:endParaRPr lang="ru-RU"/>
        </a:p>
      </dgm:t>
    </dgm:pt>
    <dgm:pt modelId="{C2503AC8-598B-413B-AE82-3B07B2544610}" type="pres">
      <dgm:prSet presAssocID="{B87DDEBC-A5B6-4094-AF97-0C42F2B3A347}" presName="sibTrans" presStyleCnt="0"/>
      <dgm:spPr/>
    </dgm:pt>
    <dgm:pt modelId="{901AF1B2-6075-4399-ADE8-D7915E7CC6E0}" type="pres">
      <dgm:prSet presAssocID="{56826766-5834-4D1C-A66F-30A587D54B2D}" presName="node" presStyleLbl="node1" presStyleIdx="2" presStyleCnt="4">
        <dgm:presLayoutVars>
          <dgm:bulletEnabled val="1"/>
        </dgm:presLayoutVars>
      </dgm:prSet>
      <dgm:spPr/>
      <dgm:t>
        <a:bodyPr/>
        <a:lstStyle/>
        <a:p>
          <a:endParaRPr lang="ru-RU"/>
        </a:p>
      </dgm:t>
    </dgm:pt>
    <dgm:pt modelId="{FBCDB8D2-8A73-439C-9525-144DFC769D6A}" type="pres">
      <dgm:prSet presAssocID="{9091EDDE-4542-4CFD-87E7-5240C8BE232F}" presName="sibTrans" presStyleCnt="0"/>
      <dgm:spPr/>
    </dgm:pt>
    <dgm:pt modelId="{B1183776-B6B2-4588-952B-7D107B37EF3D}" type="pres">
      <dgm:prSet presAssocID="{5ED0C103-0CA9-4181-A31E-A2D65C60DDEA}" presName="node" presStyleLbl="node1" presStyleIdx="3" presStyleCnt="4">
        <dgm:presLayoutVars>
          <dgm:bulletEnabled val="1"/>
        </dgm:presLayoutVars>
      </dgm:prSet>
      <dgm:spPr/>
      <dgm:t>
        <a:bodyPr/>
        <a:lstStyle/>
        <a:p>
          <a:endParaRPr lang="ru-RU"/>
        </a:p>
      </dgm:t>
    </dgm:pt>
  </dgm:ptLst>
  <dgm:cxnLst>
    <dgm:cxn modelId="{348B066E-81CC-4446-A641-AAC4C75559F5}" srcId="{A0D25BC6-5FEC-4EA7-855D-B31D2B27FA09}" destId="{5ED0C103-0CA9-4181-A31E-A2D65C60DDEA}" srcOrd="3" destOrd="0" parTransId="{4AAD2F5B-9B9B-40E1-B1D8-DE74830D5E39}" sibTransId="{8C0CE7D8-4D43-400B-86E4-9397FEBB4871}"/>
    <dgm:cxn modelId="{6138AE53-644D-43C0-AE63-3D423E722DDE}" type="presOf" srcId="{56826766-5834-4D1C-A66F-30A587D54B2D}" destId="{901AF1B2-6075-4399-ADE8-D7915E7CC6E0}" srcOrd="0" destOrd="0" presId="urn:microsoft.com/office/officeart/2005/8/layout/hList6"/>
    <dgm:cxn modelId="{D30238F3-9B9A-4D43-95F7-45191B160283}" type="presOf" srcId="{5ED0C103-0CA9-4181-A31E-A2D65C60DDEA}" destId="{B1183776-B6B2-4588-952B-7D107B37EF3D}" srcOrd="0" destOrd="0" presId="urn:microsoft.com/office/officeart/2005/8/layout/hList6"/>
    <dgm:cxn modelId="{40601824-2F57-42DF-B236-C5F0CE25595B}" srcId="{A0D25BC6-5FEC-4EA7-855D-B31D2B27FA09}" destId="{56826766-5834-4D1C-A66F-30A587D54B2D}" srcOrd="2" destOrd="0" parTransId="{0370EE9D-7C3E-4DE4-B224-AA8B2AA6C609}" sibTransId="{9091EDDE-4542-4CFD-87E7-5240C8BE232F}"/>
    <dgm:cxn modelId="{01AA0AD8-1DCA-4F84-94E8-3A03CDEE4209}" type="presOf" srcId="{2FF0C859-0249-4C05-9DCF-FD7403C730A5}" destId="{D8C368BF-82A8-4A80-BBC9-A1B7940CC97E}" srcOrd="0" destOrd="0" presId="urn:microsoft.com/office/officeart/2005/8/layout/hList6"/>
    <dgm:cxn modelId="{D19FAD09-659F-46DD-86F4-04CAB3BE1312}" srcId="{A0D25BC6-5FEC-4EA7-855D-B31D2B27FA09}" destId="{E94303B5-1B21-494C-9964-E486A861515A}" srcOrd="1" destOrd="0" parTransId="{A37948CB-A960-44B8-9FD7-ED8840E3EBC7}" sibTransId="{B87DDEBC-A5B6-4094-AF97-0C42F2B3A347}"/>
    <dgm:cxn modelId="{28DE2DB5-35B6-4028-BD4B-E918D2EBEACE}" srcId="{A0D25BC6-5FEC-4EA7-855D-B31D2B27FA09}" destId="{2FF0C859-0249-4C05-9DCF-FD7403C730A5}" srcOrd="0" destOrd="0" parTransId="{FBDC2DE6-C833-4022-9BDE-F28F05CB49F9}" sibTransId="{BAFA2C9A-C926-4653-80DD-F21CFA5933D4}"/>
    <dgm:cxn modelId="{8083C6D6-C76B-41F3-AD19-65D17DC1F447}" type="presOf" srcId="{A0D25BC6-5FEC-4EA7-855D-B31D2B27FA09}" destId="{463DE078-9582-4C98-AD19-75B72E73E2DC}" srcOrd="0" destOrd="0" presId="urn:microsoft.com/office/officeart/2005/8/layout/hList6"/>
    <dgm:cxn modelId="{6F60D1F8-869B-44BF-B17B-08172EF45C4D}" type="presOf" srcId="{E94303B5-1B21-494C-9964-E486A861515A}" destId="{5534FCF6-F197-45DB-9281-4FBFCC488F13}" srcOrd="0" destOrd="0" presId="urn:microsoft.com/office/officeart/2005/8/layout/hList6"/>
    <dgm:cxn modelId="{98E2DC70-18D9-4595-A53E-59D490F39006}" type="presParOf" srcId="{463DE078-9582-4C98-AD19-75B72E73E2DC}" destId="{D8C368BF-82A8-4A80-BBC9-A1B7940CC97E}" srcOrd="0" destOrd="0" presId="urn:microsoft.com/office/officeart/2005/8/layout/hList6"/>
    <dgm:cxn modelId="{5265D7CF-C74B-4188-AEDB-7FAAC5D9D1F2}" type="presParOf" srcId="{463DE078-9582-4C98-AD19-75B72E73E2DC}" destId="{ECA29436-FD1A-447D-8D0D-0BA86E5FCBBB}" srcOrd="1" destOrd="0" presId="urn:microsoft.com/office/officeart/2005/8/layout/hList6"/>
    <dgm:cxn modelId="{75EADA38-9666-4970-B464-6DE856042682}" type="presParOf" srcId="{463DE078-9582-4C98-AD19-75B72E73E2DC}" destId="{5534FCF6-F197-45DB-9281-4FBFCC488F13}" srcOrd="2" destOrd="0" presId="urn:microsoft.com/office/officeart/2005/8/layout/hList6"/>
    <dgm:cxn modelId="{BE79A667-37DA-4C70-AB5C-370B6963BF77}" type="presParOf" srcId="{463DE078-9582-4C98-AD19-75B72E73E2DC}" destId="{C2503AC8-598B-413B-AE82-3B07B2544610}" srcOrd="3" destOrd="0" presId="urn:microsoft.com/office/officeart/2005/8/layout/hList6"/>
    <dgm:cxn modelId="{FA5ECA1F-0C1E-40A1-AA5D-94B66E434009}" type="presParOf" srcId="{463DE078-9582-4C98-AD19-75B72E73E2DC}" destId="{901AF1B2-6075-4399-ADE8-D7915E7CC6E0}" srcOrd="4" destOrd="0" presId="urn:microsoft.com/office/officeart/2005/8/layout/hList6"/>
    <dgm:cxn modelId="{979827AC-2EC6-4CD0-A3DA-14D69F9C90B1}" type="presParOf" srcId="{463DE078-9582-4C98-AD19-75B72E73E2DC}" destId="{FBCDB8D2-8A73-439C-9525-144DFC769D6A}" srcOrd="5" destOrd="0" presId="urn:microsoft.com/office/officeart/2005/8/layout/hList6"/>
    <dgm:cxn modelId="{297D64E6-BEC3-44A5-A9B0-23B94523C76F}" type="presParOf" srcId="{463DE078-9582-4C98-AD19-75B72E73E2DC}" destId="{B1183776-B6B2-4588-952B-7D107B37EF3D}" srcOrd="6"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E2FC8F-6EC2-4AC8-B0BF-8D7EB399EA18}"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ru-RU"/>
        </a:p>
      </dgm:t>
    </dgm:pt>
    <dgm:pt modelId="{0719E60B-C5C2-46A6-9804-25ECD4261536}">
      <dgm:prSet phldrT="[Текст]" custT="1"/>
      <dgm:spPr/>
      <dgm:t>
        <a:bodyPr/>
        <a:lstStyle/>
        <a:p>
          <a:r>
            <a:rPr lang="ru-RU" sz="2000" dirty="0" smtClean="0"/>
            <a:t>1. Русский ученый Н.И. </a:t>
          </a:r>
          <a:r>
            <a:rPr lang="ru-RU" sz="2000" dirty="0" err="1" smtClean="0"/>
            <a:t>Лазаревский</a:t>
          </a:r>
          <a:r>
            <a:rPr lang="ru-RU" sz="2000" dirty="0" smtClean="0"/>
            <a:t> подчеркивает: «Образование самоуправляющихся единиц не ставится в зависимость от усмотрения местного сообщества: государство само их создает, образование их принудительно».</a:t>
          </a:r>
          <a:endParaRPr lang="ru-RU" sz="2000" dirty="0"/>
        </a:p>
      </dgm:t>
    </dgm:pt>
    <dgm:pt modelId="{EEA5ADD6-21D1-4069-A0BF-59322D3C879A}" type="parTrans" cxnId="{412347A6-7090-4484-87B1-313792D7A66D}">
      <dgm:prSet/>
      <dgm:spPr/>
      <dgm:t>
        <a:bodyPr/>
        <a:lstStyle/>
        <a:p>
          <a:endParaRPr lang="ru-RU"/>
        </a:p>
      </dgm:t>
    </dgm:pt>
    <dgm:pt modelId="{C5AB4E28-E88A-4E52-93E4-A70702C693B0}" type="sibTrans" cxnId="{412347A6-7090-4484-87B1-313792D7A66D}">
      <dgm:prSet/>
      <dgm:spPr/>
      <dgm:t>
        <a:bodyPr/>
        <a:lstStyle/>
        <a:p>
          <a:endParaRPr lang="ru-RU"/>
        </a:p>
      </dgm:t>
    </dgm:pt>
    <dgm:pt modelId="{C7BB67BD-F885-49BB-BA0F-D70B289DC51B}">
      <dgm:prSet custT="1"/>
      <dgm:spPr/>
      <dgm:t>
        <a:bodyPr/>
        <a:lstStyle/>
        <a:p>
          <a:r>
            <a:rPr lang="ru-RU" sz="2000" dirty="0" smtClean="0"/>
            <a:t>2. Вторым существенным отличием является территориальный характер деятельности местного самоуправления. Государство определяет территориальные границы деятельности местного самоуправления. </a:t>
          </a:r>
        </a:p>
      </dgm:t>
    </dgm:pt>
    <dgm:pt modelId="{03FC259C-8B28-48E7-B42D-D0C5422B3274}" type="parTrans" cxnId="{ED726694-0A3C-496D-A3C4-FEBC72346C35}">
      <dgm:prSet/>
      <dgm:spPr/>
      <dgm:t>
        <a:bodyPr/>
        <a:lstStyle/>
        <a:p>
          <a:endParaRPr lang="ru-RU"/>
        </a:p>
      </dgm:t>
    </dgm:pt>
    <dgm:pt modelId="{0EA9052A-E81C-41FA-941B-FF1BE02AFC0B}" type="sibTrans" cxnId="{ED726694-0A3C-496D-A3C4-FEBC72346C35}">
      <dgm:prSet/>
      <dgm:spPr/>
      <dgm:t>
        <a:bodyPr/>
        <a:lstStyle/>
        <a:p>
          <a:endParaRPr lang="ru-RU"/>
        </a:p>
      </dgm:t>
    </dgm:pt>
    <dgm:pt modelId="{142631A4-D52A-4DB4-AEEF-112E575BD0DB}">
      <dgm:prSet custT="1"/>
      <dgm:spPr/>
      <dgm:t>
        <a:bodyPr/>
        <a:lstStyle/>
        <a:p>
          <a:r>
            <a:rPr lang="ru-RU" sz="2000" dirty="0" smtClean="0"/>
            <a:t>3. В рамках теории свободной общины размывается, не находит четкого определения объект местного самоуправления.</a:t>
          </a:r>
        </a:p>
      </dgm:t>
    </dgm:pt>
    <dgm:pt modelId="{10EAF951-A15C-4060-AD5B-7B6D4AEF21F9}" type="parTrans" cxnId="{BDFBE092-19C4-4541-B264-BB4AC1ABC3B3}">
      <dgm:prSet/>
      <dgm:spPr/>
      <dgm:t>
        <a:bodyPr/>
        <a:lstStyle/>
        <a:p>
          <a:endParaRPr lang="ru-RU"/>
        </a:p>
      </dgm:t>
    </dgm:pt>
    <dgm:pt modelId="{BB41D54A-D6D5-4332-B047-0BC5D9DB5295}" type="sibTrans" cxnId="{BDFBE092-19C4-4541-B264-BB4AC1ABC3B3}">
      <dgm:prSet/>
      <dgm:spPr/>
      <dgm:t>
        <a:bodyPr/>
        <a:lstStyle/>
        <a:p>
          <a:endParaRPr lang="ru-RU"/>
        </a:p>
      </dgm:t>
    </dgm:pt>
    <dgm:pt modelId="{19727CC9-8593-4D02-8A19-AFB1919120A9}">
      <dgm:prSet custT="1"/>
      <dgm:spPr/>
      <dgm:t>
        <a:bodyPr/>
        <a:lstStyle/>
        <a:p>
          <a:r>
            <a:rPr lang="ru-RU" sz="2000" dirty="0" smtClean="0"/>
            <a:t>4. При наличии государства в обществе община не может быть абсолютно свободной. </a:t>
          </a:r>
          <a:endParaRPr lang="ru-RU" sz="2000" dirty="0"/>
        </a:p>
      </dgm:t>
    </dgm:pt>
    <dgm:pt modelId="{EB6C7BF1-E431-40C4-9902-6F1F8DD570CD}" type="parTrans" cxnId="{09C6B980-0710-473D-AB92-328F9687AC3D}">
      <dgm:prSet/>
      <dgm:spPr/>
      <dgm:t>
        <a:bodyPr/>
        <a:lstStyle/>
        <a:p>
          <a:endParaRPr lang="ru-RU"/>
        </a:p>
      </dgm:t>
    </dgm:pt>
    <dgm:pt modelId="{6AAA9741-8FC1-4B35-850C-31D06DB9D703}" type="sibTrans" cxnId="{09C6B980-0710-473D-AB92-328F9687AC3D}">
      <dgm:prSet/>
      <dgm:spPr/>
      <dgm:t>
        <a:bodyPr/>
        <a:lstStyle/>
        <a:p>
          <a:endParaRPr lang="ru-RU"/>
        </a:p>
      </dgm:t>
    </dgm:pt>
    <dgm:pt modelId="{5FECB906-8B5C-4599-972C-FE2E646FE053}" type="pres">
      <dgm:prSet presAssocID="{97E2FC8F-6EC2-4AC8-B0BF-8D7EB399EA18}" presName="linear" presStyleCnt="0">
        <dgm:presLayoutVars>
          <dgm:animLvl val="lvl"/>
          <dgm:resizeHandles val="exact"/>
        </dgm:presLayoutVars>
      </dgm:prSet>
      <dgm:spPr/>
      <dgm:t>
        <a:bodyPr/>
        <a:lstStyle/>
        <a:p>
          <a:endParaRPr lang="ru-RU"/>
        </a:p>
      </dgm:t>
    </dgm:pt>
    <dgm:pt modelId="{4C176C3D-B0AA-4D0D-97FC-68B856BF79D7}" type="pres">
      <dgm:prSet presAssocID="{0719E60B-C5C2-46A6-9804-25ECD4261536}" presName="parentText" presStyleLbl="node1" presStyleIdx="0" presStyleCnt="4">
        <dgm:presLayoutVars>
          <dgm:chMax val="0"/>
          <dgm:bulletEnabled val="1"/>
        </dgm:presLayoutVars>
      </dgm:prSet>
      <dgm:spPr/>
      <dgm:t>
        <a:bodyPr/>
        <a:lstStyle/>
        <a:p>
          <a:endParaRPr lang="ru-RU"/>
        </a:p>
      </dgm:t>
    </dgm:pt>
    <dgm:pt modelId="{1EB1ED15-3B30-4530-8B6B-37AC9BAFEF00}" type="pres">
      <dgm:prSet presAssocID="{C5AB4E28-E88A-4E52-93E4-A70702C693B0}" presName="spacer" presStyleCnt="0"/>
      <dgm:spPr/>
    </dgm:pt>
    <dgm:pt modelId="{E7755859-B2FF-4259-9F4C-4FCDF6F50243}" type="pres">
      <dgm:prSet presAssocID="{C7BB67BD-F885-49BB-BA0F-D70B289DC51B}" presName="parentText" presStyleLbl="node1" presStyleIdx="1" presStyleCnt="4">
        <dgm:presLayoutVars>
          <dgm:chMax val="0"/>
          <dgm:bulletEnabled val="1"/>
        </dgm:presLayoutVars>
      </dgm:prSet>
      <dgm:spPr/>
      <dgm:t>
        <a:bodyPr/>
        <a:lstStyle/>
        <a:p>
          <a:endParaRPr lang="ru-RU"/>
        </a:p>
      </dgm:t>
    </dgm:pt>
    <dgm:pt modelId="{700E55AC-4F26-4180-927B-206F0294C9C1}" type="pres">
      <dgm:prSet presAssocID="{0EA9052A-E81C-41FA-941B-FF1BE02AFC0B}" presName="spacer" presStyleCnt="0"/>
      <dgm:spPr/>
    </dgm:pt>
    <dgm:pt modelId="{E611E5B4-0D93-419A-ACE3-A04C69CEC318}" type="pres">
      <dgm:prSet presAssocID="{142631A4-D52A-4DB4-AEEF-112E575BD0DB}" presName="parentText" presStyleLbl="node1" presStyleIdx="2" presStyleCnt="4">
        <dgm:presLayoutVars>
          <dgm:chMax val="0"/>
          <dgm:bulletEnabled val="1"/>
        </dgm:presLayoutVars>
      </dgm:prSet>
      <dgm:spPr/>
      <dgm:t>
        <a:bodyPr/>
        <a:lstStyle/>
        <a:p>
          <a:endParaRPr lang="ru-RU"/>
        </a:p>
      </dgm:t>
    </dgm:pt>
    <dgm:pt modelId="{766E1947-5C9D-4FD2-AB0E-94448840EFEA}" type="pres">
      <dgm:prSet presAssocID="{BB41D54A-D6D5-4332-B047-0BC5D9DB5295}" presName="spacer" presStyleCnt="0"/>
      <dgm:spPr/>
    </dgm:pt>
    <dgm:pt modelId="{A62849B3-1A80-4992-B1AF-08E44AF09EB3}" type="pres">
      <dgm:prSet presAssocID="{19727CC9-8593-4D02-8A19-AFB1919120A9}" presName="parentText" presStyleLbl="node1" presStyleIdx="3" presStyleCnt="4">
        <dgm:presLayoutVars>
          <dgm:chMax val="0"/>
          <dgm:bulletEnabled val="1"/>
        </dgm:presLayoutVars>
      </dgm:prSet>
      <dgm:spPr/>
      <dgm:t>
        <a:bodyPr/>
        <a:lstStyle/>
        <a:p>
          <a:endParaRPr lang="ru-RU"/>
        </a:p>
      </dgm:t>
    </dgm:pt>
  </dgm:ptLst>
  <dgm:cxnLst>
    <dgm:cxn modelId="{CBAD52AB-772D-4936-A29E-8E5E12D715CE}" type="presOf" srcId="{142631A4-D52A-4DB4-AEEF-112E575BD0DB}" destId="{E611E5B4-0D93-419A-ACE3-A04C69CEC318}" srcOrd="0" destOrd="0" presId="urn:microsoft.com/office/officeart/2005/8/layout/vList2"/>
    <dgm:cxn modelId="{A1719B40-8A52-42B2-9B7E-8D40EA3BEAB5}" type="presOf" srcId="{C7BB67BD-F885-49BB-BA0F-D70B289DC51B}" destId="{E7755859-B2FF-4259-9F4C-4FCDF6F50243}" srcOrd="0" destOrd="0" presId="urn:microsoft.com/office/officeart/2005/8/layout/vList2"/>
    <dgm:cxn modelId="{412347A6-7090-4484-87B1-313792D7A66D}" srcId="{97E2FC8F-6EC2-4AC8-B0BF-8D7EB399EA18}" destId="{0719E60B-C5C2-46A6-9804-25ECD4261536}" srcOrd="0" destOrd="0" parTransId="{EEA5ADD6-21D1-4069-A0BF-59322D3C879A}" sibTransId="{C5AB4E28-E88A-4E52-93E4-A70702C693B0}"/>
    <dgm:cxn modelId="{ED726694-0A3C-496D-A3C4-FEBC72346C35}" srcId="{97E2FC8F-6EC2-4AC8-B0BF-8D7EB399EA18}" destId="{C7BB67BD-F885-49BB-BA0F-D70B289DC51B}" srcOrd="1" destOrd="0" parTransId="{03FC259C-8B28-48E7-B42D-D0C5422B3274}" sibTransId="{0EA9052A-E81C-41FA-941B-FF1BE02AFC0B}"/>
    <dgm:cxn modelId="{BDFBE092-19C4-4541-B264-BB4AC1ABC3B3}" srcId="{97E2FC8F-6EC2-4AC8-B0BF-8D7EB399EA18}" destId="{142631A4-D52A-4DB4-AEEF-112E575BD0DB}" srcOrd="2" destOrd="0" parTransId="{10EAF951-A15C-4060-AD5B-7B6D4AEF21F9}" sibTransId="{BB41D54A-D6D5-4332-B047-0BC5D9DB5295}"/>
    <dgm:cxn modelId="{09C6B980-0710-473D-AB92-328F9687AC3D}" srcId="{97E2FC8F-6EC2-4AC8-B0BF-8D7EB399EA18}" destId="{19727CC9-8593-4D02-8A19-AFB1919120A9}" srcOrd="3" destOrd="0" parTransId="{EB6C7BF1-E431-40C4-9902-6F1F8DD570CD}" sibTransId="{6AAA9741-8FC1-4B35-850C-31D06DB9D703}"/>
    <dgm:cxn modelId="{411871D8-B4BB-4FC0-BC82-294720F706BC}" type="presOf" srcId="{19727CC9-8593-4D02-8A19-AFB1919120A9}" destId="{A62849B3-1A80-4992-B1AF-08E44AF09EB3}" srcOrd="0" destOrd="0" presId="urn:microsoft.com/office/officeart/2005/8/layout/vList2"/>
    <dgm:cxn modelId="{D8F84F5C-1911-4F2A-99DE-2C9B5BAAF4F5}" type="presOf" srcId="{97E2FC8F-6EC2-4AC8-B0BF-8D7EB399EA18}" destId="{5FECB906-8B5C-4599-972C-FE2E646FE053}" srcOrd="0" destOrd="0" presId="urn:microsoft.com/office/officeart/2005/8/layout/vList2"/>
    <dgm:cxn modelId="{7C40B3B8-B37A-4446-A407-A98FDA606B11}" type="presOf" srcId="{0719E60B-C5C2-46A6-9804-25ECD4261536}" destId="{4C176C3D-B0AA-4D0D-97FC-68B856BF79D7}" srcOrd="0" destOrd="0" presId="urn:microsoft.com/office/officeart/2005/8/layout/vList2"/>
    <dgm:cxn modelId="{C52BACE7-4394-4E7E-A464-D09B7FD124EB}" type="presParOf" srcId="{5FECB906-8B5C-4599-972C-FE2E646FE053}" destId="{4C176C3D-B0AA-4D0D-97FC-68B856BF79D7}" srcOrd="0" destOrd="0" presId="urn:microsoft.com/office/officeart/2005/8/layout/vList2"/>
    <dgm:cxn modelId="{37E09540-E940-4281-A123-C58EB95382D9}" type="presParOf" srcId="{5FECB906-8B5C-4599-972C-FE2E646FE053}" destId="{1EB1ED15-3B30-4530-8B6B-37AC9BAFEF00}" srcOrd="1" destOrd="0" presId="urn:microsoft.com/office/officeart/2005/8/layout/vList2"/>
    <dgm:cxn modelId="{66619AC4-EF54-480F-9579-8CCCF710B342}" type="presParOf" srcId="{5FECB906-8B5C-4599-972C-FE2E646FE053}" destId="{E7755859-B2FF-4259-9F4C-4FCDF6F50243}" srcOrd="2" destOrd="0" presId="urn:microsoft.com/office/officeart/2005/8/layout/vList2"/>
    <dgm:cxn modelId="{ABD01C73-6EF4-4AE6-82D9-3DAFDC2C64DF}" type="presParOf" srcId="{5FECB906-8B5C-4599-972C-FE2E646FE053}" destId="{700E55AC-4F26-4180-927B-206F0294C9C1}" srcOrd="3" destOrd="0" presId="urn:microsoft.com/office/officeart/2005/8/layout/vList2"/>
    <dgm:cxn modelId="{EBF76201-8EE3-4800-A015-EC038039320E}" type="presParOf" srcId="{5FECB906-8B5C-4599-972C-FE2E646FE053}" destId="{E611E5B4-0D93-419A-ACE3-A04C69CEC318}" srcOrd="4" destOrd="0" presId="urn:microsoft.com/office/officeart/2005/8/layout/vList2"/>
    <dgm:cxn modelId="{B990B49F-76DE-4889-84FC-71F49999668B}" type="presParOf" srcId="{5FECB906-8B5C-4599-972C-FE2E646FE053}" destId="{766E1947-5C9D-4FD2-AB0E-94448840EFEA}" srcOrd="5" destOrd="0" presId="urn:microsoft.com/office/officeart/2005/8/layout/vList2"/>
    <dgm:cxn modelId="{63E9236A-4D0A-4092-A1A2-BF5ED4FA3CEE}" type="presParOf" srcId="{5FECB906-8B5C-4599-972C-FE2E646FE053}" destId="{A62849B3-1A80-4992-B1AF-08E44AF09EB3}"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64EE03A-12DD-4E67-8222-53F1DDE96FED}"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4A6240E9-4AD9-4B85-9D40-4F05C7FA0086}">
      <dgm:prSet phldrT="[Текст]" custT="1"/>
      <dgm:spPr/>
      <dgm:t>
        <a:bodyPr/>
        <a:lstStyle/>
        <a:p>
          <a:r>
            <a:rPr lang="ru-RU" sz="1600" dirty="0" smtClean="0"/>
            <a:t>По Конституции СССР 1936 года и Конституции РСФСР 1937 года советы избирались на основе всеобщего, равного и прямого избирательного права при тайном голосовании. </a:t>
          </a:r>
          <a:endParaRPr lang="ru-RU" sz="1600" dirty="0"/>
        </a:p>
      </dgm:t>
    </dgm:pt>
    <dgm:pt modelId="{62B99A92-1206-411F-B8A6-08BB98FB320E}" type="parTrans" cxnId="{838CF782-2921-4013-9424-AC9F03A6D0C8}">
      <dgm:prSet/>
      <dgm:spPr/>
      <dgm:t>
        <a:bodyPr/>
        <a:lstStyle/>
        <a:p>
          <a:endParaRPr lang="ru-RU"/>
        </a:p>
      </dgm:t>
    </dgm:pt>
    <dgm:pt modelId="{8C862BAF-7BA3-4364-9BE7-8A2A55CAA9C3}" type="sibTrans" cxnId="{838CF782-2921-4013-9424-AC9F03A6D0C8}">
      <dgm:prSet/>
      <dgm:spPr/>
      <dgm:t>
        <a:bodyPr/>
        <a:lstStyle/>
        <a:p>
          <a:endParaRPr lang="ru-RU"/>
        </a:p>
      </dgm:t>
    </dgm:pt>
    <dgm:pt modelId="{9C1020E9-CA85-42C2-92A7-8696229ED6DC}">
      <dgm:prSet custT="1"/>
      <dgm:spPr/>
      <dgm:t>
        <a:bodyPr/>
        <a:lstStyle/>
        <a:p>
          <a:r>
            <a:rPr lang="ru-RU" sz="1600" dirty="0" smtClean="0"/>
            <a:t>Был введен институт "наказов избирателей" своим депутатам и система отзыва депутатов, не оправдавших доверия. </a:t>
          </a:r>
        </a:p>
      </dgm:t>
    </dgm:pt>
    <dgm:pt modelId="{AA72FDDA-88DD-4618-9FDC-8D87D8BBEE8F}" type="parTrans" cxnId="{4A3E8500-C074-4E00-BA85-9EBFE737B9CD}">
      <dgm:prSet/>
      <dgm:spPr/>
      <dgm:t>
        <a:bodyPr/>
        <a:lstStyle/>
        <a:p>
          <a:endParaRPr lang="ru-RU"/>
        </a:p>
      </dgm:t>
    </dgm:pt>
    <dgm:pt modelId="{5C103071-F778-45F1-B716-047D9AD786AF}" type="sibTrans" cxnId="{4A3E8500-C074-4E00-BA85-9EBFE737B9CD}">
      <dgm:prSet/>
      <dgm:spPr/>
      <dgm:t>
        <a:bodyPr/>
        <a:lstStyle/>
        <a:p>
          <a:endParaRPr lang="ru-RU"/>
        </a:p>
      </dgm:t>
    </dgm:pt>
    <dgm:pt modelId="{DE6051BD-7798-4E5A-96F6-8CDCA614536C}">
      <dgm:prSet custT="1"/>
      <dgm:spPr/>
      <dgm:t>
        <a:bodyPr/>
        <a:lstStyle/>
        <a:p>
          <a:r>
            <a:rPr lang="ru-RU" sz="1600" dirty="0" smtClean="0"/>
            <a:t>Из числа депутатов создавались постоянные комиссии для предварительного рассмотрения вопросов, выносимых на сессии советов. </a:t>
          </a:r>
        </a:p>
      </dgm:t>
    </dgm:pt>
    <dgm:pt modelId="{20F6ED2B-34FD-459A-9CAD-0D3D7572A872}" type="parTrans" cxnId="{285F0296-969C-4BFB-B28E-DA49C9A08042}">
      <dgm:prSet/>
      <dgm:spPr/>
      <dgm:t>
        <a:bodyPr/>
        <a:lstStyle/>
        <a:p>
          <a:endParaRPr lang="ru-RU"/>
        </a:p>
      </dgm:t>
    </dgm:pt>
    <dgm:pt modelId="{DC31CE5A-E94E-4740-9CAF-908CFC24C81F}" type="sibTrans" cxnId="{285F0296-969C-4BFB-B28E-DA49C9A08042}">
      <dgm:prSet/>
      <dgm:spPr/>
      <dgm:t>
        <a:bodyPr/>
        <a:lstStyle/>
        <a:p>
          <a:endParaRPr lang="ru-RU"/>
        </a:p>
      </dgm:t>
    </dgm:pt>
    <dgm:pt modelId="{EA30A87C-9CF0-4CBF-980B-275738EB8D16}">
      <dgm:prSet custT="1"/>
      <dgm:spPr/>
      <dgm:t>
        <a:bodyPr/>
        <a:lstStyle/>
        <a:p>
          <a:r>
            <a:rPr lang="ru-RU" sz="1600" dirty="0" smtClean="0"/>
            <a:t>Совет избирал из своего состава исполнительный комитет, его председателя и заместителей, подотчетных ему. </a:t>
          </a:r>
        </a:p>
      </dgm:t>
    </dgm:pt>
    <dgm:pt modelId="{B5343925-6301-4405-9731-99195B2B13A2}" type="parTrans" cxnId="{04A72E4D-0EAB-4BEC-8383-3E532EEF80B2}">
      <dgm:prSet/>
      <dgm:spPr/>
      <dgm:t>
        <a:bodyPr/>
        <a:lstStyle/>
        <a:p>
          <a:endParaRPr lang="ru-RU"/>
        </a:p>
      </dgm:t>
    </dgm:pt>
    <dgm:pt modelId="{892A8C9A-1076-41D4-B8FD-42B693779BBC}" type="sibTrans" cxnId="{04A72E4D-0EAB-4BEC-8383-3E532EEF80B2}">
      <dgm:prSet/>
      <dgm:spPr/>
      <dgm:t>
        <a:bodyPr/>
        <a:lstStyle/>
        <a:p>
          <a:endParaRPr lang="ru-RU"/>
        </a:p>
      </dgm:t>
    </dgm:pt>
    <dgm:pt modelId="{E975CFFF-03B8-4D0C-8E35-2871C87444F7}">
      <dgm:prSet custT="1"/>
      <dgm:spPr/>
      <dgm:t>
        <a:bodyPr/>
        <a:lstStyle/>
        <a:p>
          <a:r>
            <a:rPr lang="ru-RU" sz="1600" dirty="0" smtClean="0"/>
            <a:t>В подготовленные исполкомами проекты бюджетов можно было вносить поправки на сессиях местных советов. </a:t>
          </a:r>
        </a:p>
      </dgm:t>
    </dgm:pt>
    <dgm:pt modelId="{318E6769-A5F3-46C4-AFBA-8D994B7D2AA4}" type="parTrans" cxnId="{EBBA6B33-2918-4383-8072-C9E0CD2D861D}">
      <dgm:prSet/>
      <dgm:spPr/>
      <dgm:t>
        <a:bodyPr/>
        <a:lstStyle/>
        <a:p>
          <a:endParaRPr lang="ru-RU"/>
        </a:p>
      </dgm:t>
    </dgm:pt>
    <dgm:pt modelId="{9AA56D9C-D0EF-413A-8149-3F79FDE6AA78}" type="sibTrans" cxnId="{EBBA6B33-2918-4383-8072-C9E0CD2D861D}">
      <dgm:prSet/>
      <dgm:spPr/>
      <dgm:t>
        <a:bodyPr/>
        <a:lstStyle/>
        <a:p>
          <a:endParaRPr lang="ru-RU"/>
        </a:p>
      </dgm:t>
    </dgm:pt>
    <dgm:pt modelId="{67F18680-B07C-4635-8D7D-AF5877AB9714}">
      <dgm:prSet custT="1"/>
      <dgm:spPr/>
      <dgm:t>
        <a:bodyPr/>
        <a:lstStyle/>
        <a:p>
          <a:r>
            <a:rPr lang="ru-RU" sz="1600" dirty="0" smtClean="0"/>
            <a:t>Однако фактически выборы в советы всех уровней, включая местные, проводились на безальтернативной основе, а кандидатуры единственного претендента по каждому избирательному округу подбирались партийными органами со строгим соблюдением спущенных сверху пропорций. </a:t>
          </a:r>
        </a:p>
      </dgm:t>
    </dgm:pt>
    <dgm:pt modelId="{5521C19F-EE84-44D4-A7E9-5DC4742CFB29}" type="parTrans" cxnId="{3285228C-B09E-4B14-8A1D-E1BC97E4E651}">
      <dgm:prSet/>
      <dgm:spPr/>
      <dgm:t>
        <a:bodyPr/>
        <a:lstStyle/>
        <a:p>
          <a:endParaRPr lang="ru-RU"/>
        </a:p>
      </dgm:t>
    </dgm:pt>
    <dgm:pt modelId="{F708E78F-C249-4871-8C6F-40C330244E76}" type="sibTrans" cxnId="{3285228C-B09E-4B14-8A1D-E1BC97E4E651}">
      <dgm:prSet/>
      <dgm:spPr/>
      <dgm:t>
        <a:bodyPr/>
        <a:lstStyle/>
        <a:p>
          <a:endParaRPr lang="ru-RU"/>
        </a:p>
      </dgm:t>
    </dgm:pt>
    <dgm:pt modelId="{5386E26D-8B80-4BB8-B78B-8394BC74444C}">
      <dgm:prSet custT="1"/>
      <dgm:spPr/>
      <dgm:t>
        <a:bodyPr/>
        <a:lstStyle/>
        <a:p>
          <a:r>
            <a:rPr lang="ru-RU" sz="1600" dirty="0" smtClean="0"/>
            <a:t>Нижестоящие советы и исполкомы подчинялись вышестоящим. </a:t>
          </a:r>
        </a:p>
      </dgm:t>
    </dgm:pt>
    <dgm:pt modelId="{BFADE2C8-401E-46EB-A730-075DFC95DD27}" type="parTrans" cxnId="{A2B1F98E-7C16-45E9-83C8-622FFC1C9126}">
      <dgm:prSet/>
      <dgm:spPr/>
      <dgm:t>
        <a:bodyPr/>
        <a:lstStyle/>
        <a:p>
          <a:endParaRPr lang="ru-RU"/>
        </a:p>
      </dgm:t>
    </dgm:pt>
    <dgm:pt modelId="{0C4ABEA4-FA1A-4FAF-A0F2-EE367302AAA5}" type="sibTrans" cxnId="{A2B1F98E-7C16-45E9-83C8-622FFC1C9126}">
      <dgm:prSet/>
      <dgm:spPr/>
      <dgm:t>
        <a:bodyPr/>
        <a:lstStyle/>
        <a:p>
          <a:endParaRPr lang="ru-RU"/>
        </a:p>
      </dgm:t>
    </dgm:pt>
    <dgm:pt modelId="{88663FF0-AA9F-42E8-975C-7B783C3EF24B}">
      <dgm:prSet custT="1"/>
      <dgm:spPr/>
      <dgm:t>
        <a:bodyPr/>
        <a:lstStyle/>
        <a:p>
          <a:r>
            <a:rPr lang="ru-RU" sz="1600" dirty="0" smtClean="0"/>
            <a:t>"Сценарии" сессий советов отрабатывались заранее. </a:t>
          </a:r>
        </a:p>
      </dgm:t>
    </dgm:pt>
    <dgm:pt modelId="{765D29F5-6E02-4367-924B-8CED1C29E231}" type="parTrans" cxnId="{A4F7E89C-2169-481B-9C6E-B949FCB39577}">
      <dgm:prSet/>
      <dgm:spPr/>
      <dgm:t>
        <a:bodyPr/>
        <a:lstStyle/>
        <a:p>
          <a:endParaRPr lang="ru-RU"/>
        </a:p>
      </dgm:t>
    </dgm:pt>
    <dgm:pt modelId="{D0C6D2F8-C946-49C9-ACC2-F8393F2DA35D}" type="sibTrans" cxnId="{A4F7E89C-2169-481B-9C6E-B949FCB39577}">
      <dgm:prSet/>
      <dgm:spPr/>
      <dgm:t>
        <a:bodyPr/>
        <a:lstStyle/>
        <a:p>
          <a:endParaRPr lang="ru-RU"/>
        </a:p>
      </dgm:t>
    </dgm:pt>
    <dgm:pt modelId="{493B57BF-9156-4AAF-BA19-ABE739CC4F92}" type="pres">
      <dgm:prSet presAssocID="{364EE03A-12DD-4E67-8222-53F1DDE96FED}" presName="linear" presStyleCnt="0">
        <dgm:presLayoutVars>
          <dgm:animLvl val="lvl"/>
          <dgm:resizeHandles val="exact"/>
        </dgm:presLayoutVars>
      </dgm:prSet>
      <dgm:spPr/>
      <dgm:t>
        <a:bodyPr/>
        <a:lstStyle/>
        <a:p>
          <a:endParaRPr lang="ru-RU"/>
        </a:p>
      </dgm:t>
    </dgm:pt>
    <dgm:pt modelId="{AEF06777-2D8F-4E7E-9C6C-C32CB9B223C6}" type="pres">
      <dgm:prSet presAssocID="{4A6240E9-4AD9-4B85-9D40-4F05C7FA0086}" presName="parentText" presStyleLbl="node1" presStyleIdx="0" presStyleCnt="8">
        <dgm:presLayoutVars>
          <dgm:chMax val="0"/>
          <dgm:bulletEnabled val="1"/>
        </dgm:presLayoutVars>
      </dgm:prSet>
      <dgm:spPr/>
      <dgm:t>
        <a:bodyPr/>
        <a:lstStyle/>
        <a:p>
          <a:endParaRPr lang="ru-RU"/>
        </a:p>
      </dgm:t>
    </dgm:pt>
    <dgm:pt modelId="{B0241AB0-46C9-4A6B-8496-F30EC5D9E9D8}" type="pres">
      <dgm:prSet presAssocID="{8C862BAF-7BA3-4364-9BE7-8A2A55CAA9C3}" presName="spacer" presStyleCnt="0"/>
      <dgm:spPr/>
    </dgm:pt>
    <dgm:pt modelId="{23ECDE21-31EC-483A-8912-A3E4C2A78EF2}" type="pres">
      <dgm:prSet presAssocID="{9C1020E9-CA85-42C2-92A7-8696229ED6DC}" presName="parentText" presStyleLbl="node1" presStyleIdx="1" presStyleCnt="8">
        <dgm:presLayoutVars>
          <dgm:chMax val="0"/>
          <dgm:bulletEnabled val="1"/>
        </dgm:presLayoutVars>
      </dgm:prSet>
      <dgm:spPr/>
      <dgm:t>
        <a:bodyPr/>
        <a:lstStyle/>
        <a:p>
          <a:endParaRPr lang="ru-RU"/>
        </a:p>
      </dgm:t>
    </dgm:pt>
    <dgm:pt modelId="{E8B13AFD-C95D-48B5-9CBF-68BFE90C880E}" type="pres">
      <dgm:prSet presAssocID="{5C103071-F778-45F1-B716-047D9AD786AF}" presName="spacer" presStyleCnt="0"/>
      <dgm:spPr/>
    </dgm:pt>
    <dgm:pt modelId="{39CF30D6-06FB-427C-BC70-DB0C68315647}" type="pres">
      <dgm:prSet presAssocID="{DE6051BD-7798-4E5A-96F6-8CDCA614536C}" presName="parentText" presStyleLbl="node1" presStyleIdx="2" presStyleCnt="8">
        <dgm:presLayoutVars>
          <dgm:chMax val="0"/>
          <dgm:bulletEnabled val="1"/>
        </dgm:presLayoutVars>
      </dgm:prSet>
      <dgm:spPr/>
      <dgm:t>
        <a:bodyPr/>
        <a:lstStyle/>
        <a:p>
          <a:endParaRPr lang="ru-RU"/>
        </a:p>
      </dgm:t>
    </dgm:pt>
    <dgm:pt modelId="{6B1B6023-CA09-4F40-A411-41EBAB24461F}" type="pres">
      <dgm:prSet presAssocID="{DC31CE5A-E94E-4740-9CAF-908CFC24C81F}" presName="spacer" presStyleCnt="0"/>
      <dgm:spPr/>
    </dgm:pt>
    <dgm:pt modelId="{FDBA37E5-8E68-4F11-B3F3-89CA133654E1}" type="pres">
      <dgm:prSet presAssocID="{EA30A87C-9CF0-4CBF-980B-275738EB8D16}" presName="parentText" presStyleLbl="node1" presStyleIdx="3" presStyleCnt="8">
        <dgm:presLayoutVars>
          <dgm:chMax val="0"/>
          <dgm:bulletEnabled val="1"/>
        </dgm:presLayoutVars>
      </dgm:prSet>
      <dgm:spPr/>
      <dgm:t>
        <a:bodyPr/>
        <a:lstStyle/>
        <a:p>
          <a:endParaRPr lang="ru-RU"/>
        </a:p>
      </dgm:t>
    </dgm:pt>
    <dgm:pt modelId="{CC0984BE-F305-4FDA-8717-DFFFE34471E9}" type="pres">
      <dgm:prSet presAssocID="{892A8C9A-1076-41D4-B8FD-42B693779BBC}" presName="spacer" presStyleCnt="0"/>
      <dgm:spPr/>
    </dgm:pt>
    <dgm:pt modelId="{42143C88-1182-4BBF-93AF-9C04D030268E}" type="pres">
      <dgm:prSet presAssocID="{E975CFFF-03B8-4D0C-8E35-2871C87444F7}" presName="parentText" presStyleLbl="node1" presStyleIdx="4" presStyleCnt="8">
        <dgm:presLayoutVars>
          <dgm:chMax val="0"/>
          <dgm:bulletEnabled val="1"/>
        </dgm:presLayoutVars>
      </dgm:prSet>
      <dgm:spPr/>
      <dgm:t>
        <a:bodyPr/>
        <a:lstStyle/>
        <a:p>
          <a:endParaRPr lang="ru-RU"/>
        </a:p>
      </dgm:t>
    </dgm:pt>
    <dgm:pt modelId="{1C7C3F1E-0805-4880-9058-EC802F719051}" type="pres">
      <dgm:prSet presAssocID="{9AA56D9C-D0EF-413A-8149-3F79FDE6AA78}" presName="spacer" presStyleCnt="0"/>
      <dgm:spPr/>
    </dgm:pt>
    <dgm:pt modelId="{C9BF5A87-0BD7-4BCE-80E5-41C768A490E3}" type="pres">
      <dgm:prSet presAssocID="{67F18680-B07C-4635-8D7D-AF5877AB9714}" presName="parentText" presStyleLbl="node1" presStyleIdx="5" presStyleCnt="8">
        <dgm:presLayoutVars>
          <dgm:chMax val="0"/>
          <dgm:bulletEnabled val="1"/>
        </dgm:presLayoutVars>
      </dgm:prSet>
      <dgm:spPr/>
      <dgm:t>
        <a:bodyPr/>
        <a:lstStyle/>
        <a:p>
          <a:endParaRPr lang="ru-RU"/>
        </a:p>
      </dgm:t>
    </dgm:pt>
    <dgm:pt modelId="{C5E6E087-54EB-4C9D-9D62-C499CFB45CAD}" type="pres">
      <dgm:prSet presAssocID="{F708E78F-C249-4871-8C6F-40C330244E76}" presName="spacer" presStyleCnt="0"/>
      <dgm:spPr/>
    </dgm:pt>
    <dgm:pt modelId="{7313EA22-9D44-4329-8241-2EC10A3AA793}" type="pres">
      <dgm:prSet presAssocID="{5386E26D-8B80-4BB8-B78B-8394BC74444C}" presName="parentText" presStyleLbl="node1" presStyleIdx="6" presStyleCnt="8">
        <dgm:presLayoutVars>
          <dgm:chMax val="0"/>
          <dgm:bulletEnabled val="1"/>
        </dgm:presLayoutVars>
      </dgm:prSet>
      <dgm:spPr/>
      <dgm:t>
        <a:bodyPr/>
        <a:lstStyle/>
        <a:p>
          <a:endParaRPr lang="ru-RU"/>
        </a:p>
      </dgm:t>
    </dgm:pt>
    <dgm:pt modelId="{F0AE66B2-8632-46D4-B9A2-2444FD3309AC}" type="pres">
      <dgm:prSet presAssocID="{0C4ABEA4-FA1A-4FAF-A0F2-EE367302AAA5}" presName="spacer" presStyleCnt="0"/>
      <dgm:spPr/>
    </dgm:pt>
    <dgm:pt modelId="{93082DEA-880C-4284-95BC-7EB1400F7031}" type="pres">
      <dgm:prSet presAssocID="{88663FF0-AA9F-42E8-975C-7B783C3EF24B}" presName="parentText" presStyleLbl="node1" presStyleIdx="7" presStyleCnt="8">
        <dgm:presLayoutVars>
          <dgm:chMax val="0"/>
          <dgm:bulletEnabled val="1"/>
        </dgm:presLayoutVars>
      </dgm:prSet>
      <dgm:spPr/>
      <dgm:t>
        <a:bodyPr/>
        <a:lstStyle/>
        <a:p>
          <a:endParaRPr lang="ru-RU"/>
        </a:p>
      </dgm:t>
    </dgm:pt>
  </dgm:ptLst>
  <dgm:cxnLst>
    <dgm:cxn modelId="{838CF782-2921-4013-9424-AC9F03A6D0C8}" srcId="{364EE03A-12DD-4E67-8222-53F1DDE96FED}" destId="{4A6240E9-4AD9-4B85-9D40-4F05C7FA0086}" srcOrd="0" destOrd="0" parTransId="{62B99A92-1206-411F-B8A6-08BB98FB320E}" sibTransId="{8C862BAF-7BA3-4364-9BE7-8A2A55CAA9C3}"/>
    <dgm:cxn modelId="{FB0648C8-0AFC-4EA1-A2DF-F6CA87B5740D}" type="presOf" srcId="{4A6240E9-4AD9-4B85-9D40-4F05C7FA0086}" destId="{AEF06777-2D8F-4E7E-9C6C-C32CB9B223C6}" srcOrd="0" destOrd="0" presId="urn:microsoft.com/office/officeart/2005/8/layout/vList2"/>
    <dgm:cxn modelId="{A2B1F98E-7C16-45E9-83C8-622FFC1C9126}" srcId="{364EE03A-12DD-4E67-8222-53F1DDE96FED}" destId="{5386E26D-8B80-4BB8-B78B-8394BC74444C}" srcOrd="6" destOrd="0" parTransId="{BFADE2C8-401E-46EB-A730-075DFC95DD27}" sibTransId="{0C4ABEA4-FA1A-4FAF-A0F2-EE367302AAA5}"/>
    <dgm:cxn modelId="{E08006AF-1D6B-4CBD-ACE1-FD3D64F9AC5D}" type="presOf" srcId="{364EE03A-12DD-4E67-8222-53F1DDE96FED}" destId="{493B57BF-9156-4AAF-BA19-ABE739CC4F92}" srcOrd="0" destOrd="0" presId="urn:microsoft.com/office/officeart/2005/8/layout/vList2"/>
    <dgm:cxn modelId="{285F0296-969C-4BFB-B28E-DA49C9A08042}" srcId="{364EE03A-12DD-4E67-8222-53F1DDE96FED}" destId="{DE6051BD-7798-4E5A-96F6-8CDCA614536C}" srcOrd="2" destOrd="0" parTransId="{20F6ED2B-34FD-459A-9CAD-0D3D7572A872}" sibTransId="{DC31CE5A-E94E-4740-9CAF-908CFC24C81F}"/>
    <dgm:cxn modelId="{CC8B9300-0F0E-47FB-BDB7-9C6CB65CCE84}" type="presOf" srcId="{DE6051BD-7798-4E5A-96F6-8CDCA614536C}" destId="{39CF30D6-06FB-427C-BC70-DB0C68315647}" srcOrd="0" destOrd="0" presId="urn:microsoft.com/office/officeart/2005/8/layout/vList2"/>
    <dgm:cxn modelId="{5AC40505-DFF4-4928-B4FD-81FBA6F02BA3}" type="presOf" srcId="{E975CFFF-03B8-4D0C-8E35-2871C87444F7}" destId="{42143C88-1182-4BBF-93AF-9C04D030268E}" srcOrd="0" destOrd="0" presId="urn:microsoft.com/office/officeart/2005/8/layout/vList2"/>
    <dgm:cxn modelId="{4A3E8500-C074-4E00-BA85-9EBFE737B9CD}" srcId="{364EE03A-12DD-4E67-8222-53F1DDE96FED}" destId="{9C1020E9-CA85-42C2-92A7-8696229ED6DC}" srcOrd="1" destOrd="0" parTransId="{AA72FDDA-88DD-4618-9FDC-8D87D8BBEE8F}" sibTransId="{5C103071-F778-45F1-B716-047D9AD786AF}"/>
    <dgm:cxn modelId="{5021E366-48C6-4CC4-8D1F-91D7B240CDBA}" type="presOf" srcId="{88663FF0-AA9F-42E8-975C-7B783C3EF24B}" destId="{93082DEA-880C-4284-95BC-7EB1400F7031}" srcOrd="0" destOrd="0" presId="urn:microsoft.com/office/officeart/2005/8/layout/vList2"/>
    <dgm:cxn modelId="{3285228C-B09E-4B14-8A1D-E1BC97E4E651}" srcId="{364EE03A-12DD-4E67-8222-53F1DDE96FED}" destId="{67F18680-B07C-4635-8D7D-AF5877AB9714}" srcOrd="5" destOrd="0" parTransId="{5521C19F-EE84-44D4-A7E9-5DC4742CFB29}" sibTransId="{F708E78F-C249-4871-8C6F-40C330244E76}"/>
    <dgm:cxn modelId="{A7F4CB22-EEE2-4860-ABF1-2A814655BA81}" type="presOf" srcId="{5386E26D-8B80-4BB8-B78B-8394BC74444C}" destId="{7313EA22-9D44-4329-8241-2EC10A3AA793}" srcOrd="0" destOrd="0" presId="urn:microsoft.com/office/officeart/2005/8/layout/vList2"/>
    <dgm:cxn modelId="{EBBA6B33-2918-4383-8072-C9E0CD2D861D}" srcId="{364EE03A-12DD-4E67-8222-53F1DDE96FED}" destId="{E975CFFF-03B8-4D0C-8E35-2871C87444F7}" srcOrd="4" destOrd="0" parTransId="{318E6769-A5F3-46C4-AFBA-8D994B7D2AA4}" sibTransId="{9AA56D9C-D0EF-413A-8149-3F79FDE6AA78}"/>
    <dgm:cxn modelId="{13881165-60F8-41F2-A286-605E9A027CF1}" type="presOf" srcId="{9C1020E9-CA85-42C2-92A7-8696229ED6DC}" destId="{23ECDE21-31EC-483A-8912-A3E4C2A78EF2}" srcOrd="0" destOrd="0" presId="urn:microsoft.com/office/officeart/2005/8/layout/vList2"/>
    <dgm:cxn modelId="{F378921B-A517-449E-B12A-4EA705457F09}" type="presOf" srcId="{EA30A87C-9CF0-4CBF-980B-275738EB8D16}" destId="{FDBA37E5-8E68-4F11-B3F3-89CA133654E1}" srcOrd="0" destOrd="0" presId="urn:microsoft.com/office/officeart/2005/8/layout/vList2"/>
    <dgm:cxn modelId="{751CB732-AC2A-439F-9973-EF25E3E737E7}" type="presOf" srcId="{67F18680-B07C-4635-8D7D-AF5877AB9714}" destId="{C9BF5A87-0BD7-4BCE-80E5-41C768A490E3}" srcOrd="0" destOrd="0" presId="urn:microsoft.com/office/officeart/2005/8/layout/vList2"/>
    <dgm:cxn modelId="{A4F7E89C-2169-481B-9C6E-B949FCB39577}" srcId="{364EE03A-12DD-4E67-8222-53F1DDE96FED}" destId="{88663FF0-AA9F-42E8-975C-7B783C3EF24B}" srcOrd="7" destOrd="0" parTransId="{765D29F5-6E02-4367-924B-8CED1C29E231}" sibTransId="{D0C6D2F8-C946-49C9-ACC2-F8393F2DA35D}"/>
    <dgm:cxn modelId="{04A72E4D-0EAB-4BEC-8383-3E532EEF80B2}" srcId="{364EE03A-12DD-4E67-8222-53F1DDE96FED}" destId="{EA30A87C-9CF0-4CBF-980B-275738EB8D16}" srcOrd="3" destOrd="0" parTransId="{B5343925-6301-4405-9731-99195B2B13A2}" sibTransId="{892A8C9A-1076-41D4-B8FD-42B693779BBC}"/>
    <dgm:cxn modelId="{AE2C7485-6822-452A-9A44-189AA3F1E185}" type="presParOf" srcId="{493B57BF-9156-4AAF-BA19-ABE739CC4F92}" destId="{AEF06777-2D8F-4E7E-9C6C-C32CB9B223C6}" srcOrd="0" destOrd="0" presId="urn:microsoft.com/office/officeart/2005/8/layout/vList2"/>
    <dgm:cxn modelId="{AF2F56D0-B859-443D-BBD1-00A9B30C86F4}" type="presParOf" srcId="{493B57BF-9156-4AAF-BA19-ABE739CC4F92}" destId="{B0241AB0-46C9-4A6B-8496-F30EC5D9E9D8}" srcOrd="1" destOrd="0" presId="urn:microsoft.com/office/officeart/2005/8/layout/vList2"/>
    <dgm:cxn modelId="{3F5AD961-69EF-4F70-9888-059B888469C6}" type="presParOf" srcId="{493B57BF-9156-4AAF-BA19-ABE739CC4F92}" destId="{23ECDE21-31EC-483A-8912-A3E4C2A78EF2}" srcOrd="2" destOrd="0" presId="urn:microsoft.com/office/officeart/2005/8/layout/vList2"/>
    <dgm:cxn modelId="{9AD716D4-789F-4276-8845-1374A11E0EEF}" type="presParOf" srcId="{493B57BF-9156-4AAF-BA19-ABE739CC4F92}" destId="{E8B13AFD-C95D-48B5-9CBF-68BFE90C880E}" srcOrd="3" destOrd="0" presId="urn:microsoft.com/office/officeart/2005/8/layout/vList2"/>
    <dgm:cxn modelId="{E9BF8BE2-283E-4291-9E7B-9C6BD9E0D96D}" type="presParOf" srcId="{493B57BF-9156-4AAF-BA19-ABE739CC4F92}" destId="{39CF30D6-06FB-427C-BC70-DB0C68315647}" srcOrd="4" destOrd="0" presId="urn:microsoft.com/office/officeart/2005/8/layout/vList2"/>
    <dgm:cxn modelId="{C4665412-C40B-43E8-93F2-D143FA825B24}" type="presParOf" srcId="{493B57BF-9156-4AAF-BA19-ABE739CC4F92}" destId="{6B1B6023-CA09-4F40-A411-41EBAB24461F}" srcOrd="5" destOrd="0" presId="urn:microsoft.com/office/officeart/2005/8/layout/vList2"/>
    <dgm:cxn modelId="{FFCED3B4-C987-4036-B0A4-12D40417AD22}" type="presParOf" srcId="{493B57BF-9156-4AAF-BA19-ABE739CC4F92}" destId="{FDBA37E5-8E68-4F11-B3F3-89CA133654E1}" srcOrd="6" destOrd="0" presId="urn:microsoft.com/office/officeart/2005/8/layout/vList2"/>
    <dgm:cxn modelId="{FC7C2E75-E4EC-4776-86F1-33C7FFB94913}" type="presParOf" srcId="{493B57BF-9156-4AAF-BA19-ABE739CC4F92}" destId="{CC0984BE-F305-4FDA-8717-DFFFE34471E9}" srcOrd="7" destOrd="0" presId="urn:microsoft.com/office/officeart/2005/8/layout/vList2"/>
    <dgm:cxn modelId="{3D7F6591-8423-4FB0-906A-3DF81D3F3B4B}" type="presParOf" srcId="{493B57BF-9156-4AAF-BA19-ABE739CC4F92}" destId="{42143C88-1182-4BBF-93AF-9C04D030268E}" srcOrd="8" destOrd="0" presId="urn:microsoft.com/office/officeart/2005/8/layout/vList2"/>
    <dgm:cxn modelId="{FE40BC6F-08F4-4F81-A4B6-9A7D4F2166CF}" type="presParOf" srcId="{493B57BF-9156-4AAF-BA19-ABE739CC4F92}" destId="{1C7C3F1E-0805-4880-9058-EC802F719051}" srcOrd="9" destOrd="0" presId="urn:microsoft.com/office/officeart/2005/8/layout/vList2"/>
    <dgm:cxn modelId="{7D413EDD-0E75-4A3A-AEAD-592BEE54B786}" type="presParOf" srcId="{493B57BF-9156-4AAF-BA19-ABE739CC4F92}" destId="{C9BF5A87-0BD7-4BCE-80E5-41C768A490E3}" srcOrd="10" destOrd="0" presId="urn:microsoft.com/office/officeart/2005/8/layout/vList2"/>
    <dgm:cxn modelId="{5788A490-9DBE-4D47-9E53-8DB6105577BC}" type="presParOf" srcId="{493B57BF-9156-4AAF-BA19-ABE739CC4F92}" destId="{C5E6E087-54EB-4C9D-9D62-C499CFB45CAD}" srcOrd="11" destOrd="0" presId="urn:microsoft.com/office/officeart/2005/8/layout/vList2"/>
    <dgm:cxn modelId="{71FB8215-4EBB-4007-A53A-A550A4B156E8}" type="presParOf" srcId="{493B57BF-9156-4AAF-BA19-ABE739CC4F92}" destId="{7313EA22-9D44-4329-8241-2EC10A3AA793}" srcOrd="12" destOrd="0" presId="urn:microsoft.com/office/officeart/2005/8/layout/vList2"/>
    <dgm:cxn modelId="{15C6D0B3-F9C7-47B8-A9F5-5986C397AE66}" type="presParOf" srcId="{493B57BF-9156-4AAF-BA19-ABE739CC4F92}" destId="{F0AE66B2-8632-46D4-B9A2-2444FD3309AC}" srcOrd="13" destOrd="0" presId="urn:microsoft.com/office/officeart/2005/8/layout/vList2"/>
    <dgm:cxn modelId="{F57A9F8F-637D-481C-BDDD-0634E986AEC4}" type="presParOf" srcId="{493B57BF-9156-4AAF-BA19-ABE739CC4F92}" destId="{93082DEA-880C-4284-95BC-7EB1400F7031}" srcOrd="1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8986256-449C-45F8-8767-9263AC75E8F3}" type="doc">
      <dgm:prSet loTypeId="urn:microsoft.com/office/officeart/2005/8/layout/vProcess5" loCatId="process" qsTypeId="urn:microsoft.com/office/officeart/2005/8/quickstyle/3d1" qsCatId="3D" csTypeId="urn:microsoft.com/office/officeart/2005/8/colors/accent2_1" csCatId="accent2" phldr="1"/>
      <dgm:spPr/>
      <dgm:t>
        <a:bodyPr/>
        <a:lstStyle/>
        <a:p>
          <a:endParaRPr lang="ru-RU"/>
        </a:p>
      </dgm:t>
    </dgm:pt>
    <dgm:pt modelId="{0E8A3781-A841-4C88-896A-D304649C8B4D}">
      <dgm:prSet phldrT="[Текст]" custT="1"/>
      <dgm:spPr/>
      <dgm:t>
        <a:bodyPr/>
        <a:lstStyle/>
        <a:p>
          <a:r>
            <a:rPr lang="ru-RU" sz="1800" dirty="0" smtClean="0"/>
            <a:t>В целом местное самоуправление стало рассматриваться как институт, свойственный исключительно буржуазной демократии. </a:t>
          </a:r>
          <a:endParaRPr lang="ru-RU" sz="1800" dirty="0"/>
        </a:p>
      </dgm:t>
    </dgm:pt>
    <dgm:pt modelId="{8DB45B00-5324-4F3F-AB48-10C3ECF8B2B3}" type="parTrans" cxnId="{8632A2B7-37D7-4745-8177-DCDFEE558D29}">
      <dgm:prSet/>
      <dgm:spPr/>
      <dgm:t>
        <a:bodyPr/>
        <a:lstStyle/>
        <a:p>
          <a:endParaRPr lang="ru-RU"/>
        </a:p>
      </dgm:t>
    </dgm:pt>
    <dgm:pt modelId="{B20A74BF-FAF3-4B21-98FB-ADFC9BF57957}" type="sibTrans" cxnId="{8632A2B7-37D7-4745-8177-DCDFEE558D29}">
      <dgm:prSet/>
      <dgm:spPr/>
      <dgm:t>
        <a:bodyPr/>
        <a:lstStyle/>
        <a:p>
          <a:endParaRPr lang="ru-RU"/>
        </a:p>
      </dgm:t>
    </dgm:pt>
    <dgm:pt modelId="{BB0B0AF5-E9A5-4425-B877-D588B40F8CF7}">
      <dgm:prSet custT="1"/>
      <dgm:spPr/>
      <dgm:t>
        <a:bodyPr/>
        <a:lstStyle/>
        <a:p>
          <a:r>
            <a:rPr lang="ru-RU" sz="1800" dirty="0" smtClean="0"/>
            <a:t>Только в начале 60-х гг. XX в. постепенно вновь стали развиваться исследования о местном территориальном самоуправлении. </a:t>
          </a:r>
        </a:p>
      </dgm:t>
    </dgm:pt>
    <dgm:pt modelId="{5D444D05-785D-4577-BC1F-52C81E946C6B}" type="parTrans" cxnId="{D85C40C6-3ECC-4A56-A290-35C95B156484}">
      <dgm:prSet/>
      <dgm:spPr/>
      <dgm:t>
        <a:bodyPr/>
        <a:lstStyle/>
        <a:p>
          <a:endParaRPr lang="ru-RU"/>
        </a:p>
      </dgm:t>
    </dgm:pt>
    <dgm:pt modelId="{AE11D6A0-2F1D-45A4-BB17-69D1EC6A3DAE}" type="sibTrans" cxnId="{D85C40C6-3ECC-4A56-A290-35C95B156484}">
      <dgm:prSet/>
      <dgm:spPr/>
      <dgm:t>
        <a:bodyPr/>
        <a:lstStyle/>
        <a:p>
          <a:endParaRPr lang="ru-RU"/>
        </a:p>
      </dgm:t>
    </dgm:pt>
    <dgm:pt modelId="{6138DA41-5D0B-4E63-B9E1-6AAEBBEB8AD8}">
      <dgm:prSet custT="1"/>
      <dgm:spPr/>
      <dgm:t>
        <a:bodyPr/>
        <a:lstStyle/>
        <a:p>
          <a:r>
            <a:rPr lang="ru-RU" sz="1800" dirty="0" smtClean="0"/>
            <a:t>Снова проблема правового статуса местных органов власти была поднята в период подготовки и обсуждения проекта Конституции СССР 1977 г. </a:t>
          </a:r>
        </a:p>
      </dgm:t>
    </dgm:pt>
    <dgm:pt modelId="{FD391371-DF06-41A0-93CE-67A951E8A7D1}" type="parTrans" cxnId="{9975779F-F6AF-4384-835E-B2E693594605}">
      <dgm:prSet/>
      <dgm:spPr/>
      <dgm:t>
        <a:bodyPr/>
        <a:lstStyle/>
        <a:p>
          <a:endParaRPr lang="ru-RU"/>
        </a:p>
      </dgm:t>
    </dgm:pt>
    <dgm:pt modelId="{9D916B45-BDF4-46C0-B43F-1E4321775EA5}" type="sibTrans" cxnId="{9975779F-F6AF-4384-835E-B2E693594605}">
      <dgm:prSet/>
      <dgm:spPr/>
      <dgm:t>
        <a:bodyPr/>
        <a:lstStyle/>
        <a:p>
          <a:endParaRPr lang="ru-RU"/>
        </a:p>
      </dgm:t>
    </dgm:pt>
    <dgm:pt modelId="{D6A0E2E7-1E01-46D7-AB8F-C1D506BC9B61}">
      <dgm:prSet custT="1"/>
      <dgm:spPr/>
      <dgm:t>
        <a:bodyPr/>
        <a:lstStyle/>
        <a:p>
          <a:r>
            <a:rPr lang="ru-RU" sz="1800" dirty="0" smtClean="0"/>
            <a:t>Итогом стало закрепление в Конституции положения о наличии в Советском Союзе системы местных органов государственной власти, в принципиальном плане не отличающегося от ранее действовавшего конституционного положения.</a:t>
          </a:r>
          <a:endParaRPr lang="ru-RU" sz="1800" dirty="0"/>
        </a:p>
      </dgm:t>
    </dgm:pt>
    <dgm:pt modelId="{FC8A7DA1-2CF4-406C-B845-44E74CB3C389}" type="parTrans" cxnId="{CD67C8AA-0928-4334-8140-2C0C2A1D9985}">
      <dgm:prSet/>
      <dgm:spPr/>
      <dgm:t>
        <a:bodyPr/>
        <a:lstStyle/>
        <a:p>
          <a:endParaRPr lang="ru-RU"/>
        </a:p>
      </dgm:t>
    </dgm:pt>
    <dgm:pt modelId="{3B07FBB9-6F65-4445-A2D6-FCF387620B20}" type="sibTrans" cxnId="{CD67C8AA-0928-4334-8140-2C0C2A1D9985}">
      <dgm:prSet/>
      <dgm:spPr/>
      <dgm:t>
        <a:bodyPr/>
        <a:lstStyle/>
        <a:p>
          <a:endParaRPr lang="ru-RU"/>
        </a:p>
      </dgm:t>
    </dgm:pt>
    <dgm:pt modelId="{7D0BA7CA-1F13-47FF-8504-23E0A7E288F9}" type="pres">
      <dgm:prSet presAssocID="{F8986256-449C-45F8-8767-9263AC75E8F3}" presName="outerComposite" presStyleCnt="0">
        <dgm:presLayoutVars>
          <dgm:chMax val="5"/>
          <dgm:dir/>
          <dgm:resizeHandles val="exact"/>
        </dgm:presLayoutVars>
      </dgm:prSet>
      <dgm:spPr/>
      <dgm:t>
        <a:bodyPr/>
        <a:lstStyle/>
        <a:p>
          <a:endParaRPr lang="ru-RU"/>
        </a:p>
      </dgm:t>
    </dgm:pt>
    <dgm:pt modelId="{CA9A9A61-E1B7-4FAD-96D0-3C1441BC49A5}" type="pres">
      <dgm:prSet presAssocID="{F8986256-449C-45F8-8767-9263AC75E8F3}" presName="dummyMaxCanvas" presStyleCnt="0">
        <dgm:presLayoutVars/>
      </dgm:prSet>
      <dgm:spPr/>
    </dgm:pt>
    <dgm:pt modelId="{C64EC957-1D63-4E7F-884E-06222A08AB22}" type="pres">
      <dgm:prSet presAssocID="{F8986256-449C-45F8-8767-9263AC75E8F3}" presName="FourNodes_1" presStyleLbl="node1" presStyleIdx="0" presStyleCnt="4">
        <dgm:presLayoutVars>
          <dgm:bulletEnabled val="1"/>
        </dgm:presLayoutVars>
      </dgm:prSet>
      <dgm:spPr/>
      <dgm:t>
        <a:bodyPr/>
        <a:lstStyle/>
        <a:p>
          <a:endParaRPr lang="ru-RU"/>
        </a:p>
      </dgm:t>
    </dgm:pt>
    <dgm:pt modelId="{0EDEFD8C-214D-43C3-8439-9086B2DF2AAC}" type="pres">
      <dgm:prSet presAssocID="{F8986256-449C-45F8-8767-9263AC75E8F3}" presName="FourNodes_2" presStyleLbl="node1" presStyleIdx="1" presStyleCnt="4">
        <dgm:presLayoutVars>
          <dgm:bulletEnabled val="1"/>
        </dgm:presLayoutVars>
      </dgm:prSet>
      <dgm:spPr/>
      <dgm:t>
        <a:bodyPr/>
        <a:lstStyle/>
        <a:p>
          <a:endParaRPr lang="ru-RU"/>
        </a:p>
      </dgm:t>
    </dgm:pt>
    <dgm:pt modelId="{7011F598-E829-4942-B381-3951B9F5B30B}" type="pres">
      <dgm:prSet presAssocID="{F8986256-449C-45F8-8767-9263AC75E8F3}" presName="FourNodes_3" presStyleLbl="node1" presStyleIdx="2" presStyleCnt="4">
        <dgm:presLayoutVars>
          <dgm:bulletEnabled val="1"/>
        </dgm:presLayoutVars>
      </dgm:prSet>
      <dgm:spPr/>
      <dgm:t>
        <a:bodyPr/>
        <a:lstStyle/>
        <a:p>
          <a:endParaRPr lang="ru-RU"/>
        </a:p>
      </dgm:t>
    </dgm:pt>
    <dgm:pt modelId="{E3E6B160-B2FA-4DE4-BA6A-12881052321A}" type="pres">
      <dgm:prSet presAssocID="{F8986256-449C-45F8-8767-9263AC75E8F3}" presName="FourNodes_4" presStyleLbl="node1" presStyleIdx="3" presStyleCnt="4">
        <dgm:presLayoutVars>
          <dgm:bulletEnabled val="1"/>
        </dgm:presLayoutVars>
      </dgm:prSet>
      <dgm:spPr/>
      <dgm:t>
        <a:bodyPr/>
        <a:lstStyle/>
        <a:p>
          <a:endParaRPr lang="ru-RU"/>
        </a:p>
      </dgm:t>
    </dgm:pt>
    <dgm:pt modelId="{BF4D3927-8F87-4792-992D-93677E2EFB8A}" type="pres">
      <dgm:prSet presAssocID="{F8986256-449C-45F8-8767-9263AC75E8F3}" presName="FourConn_1-2" presStyleLbl="fgAccFollowNode1" presStyleIdx="0" presStyleCnt="3">
        <dgm:presLayoutVars>
          <dgm:bulletEnabled val="1"/>
        </dgm:presLayoutVars>
      </dgm:prSet>
      <dgm:spPr/>
      <dgm:t>
        <a:bodyPr/>
        <a:lstStyle/>
        <a:p>
          <a:endParaRPr lang="ru-RU"/>
        </a:p>
      </dgm:t>
    </dgm:pt>
    <dgm:pt modelId="{8F6DC5FE-4168-4B32-9DB4-D9E508E56465}" type="pres">
      <dgm:prSet presAssocID="{F8986256-449C-45F8-8767-9263AC75E8F3}" presName="FourConn_2-3" presStyleLbl="fgAccFollowNode1" presStyleIdx="1" presStyleCnt="3">
        <dgm:presLayoutVars>
          <dgm:bulletEnabled val="1"/>
        </dgm:presLayoutVars>
      </dgm:prSet>
      <dgm:spPr/>
      <dgm:t>
        <a:bodyPr/>
        <a:lstStyle/>
        <a:p>
          <a:endParaRPr lang="ru-RU"/>
        </a:p>
      </dgm:t>
    </dgm:pt>
    <dgm:pt modelId="{9282A6C9-7FC8-4CE9-8DD0-0B0CB08FA99E}" type="pres">
      <dgm:prSet presAssocID="{F8986256-449C-45F8-8767-9263AC75E8F3}" presName="FourConn_3-4" presStyleLbl="fgAccFollowNode1" presStyleIdx="2" presStyleCnt="3">
        <dgm:presLayoutVars>
          <dgm:bulletEnabled val="1"/>
        </dgm:presLayoutVars>
      </dgm:prSet>
      <dgm:spPr/>
      <dgm:t>
        <a:bodyPr/>
        <a:lstStyle/>
        <a:p>
          <a:endParaRPr lang="ru-RU"/>
        </a:p>
      </dgm:t>
    </dgm:pt>
    <dgm:pt modelId="{BF101B96-2D01-465A-B492-9CB9D6A6796C}" type="pres">
      <dgm:prSet presAssocID="{F8986256-449C-45F8-8767-9263AC75E8F3}" presName="FourNodes_1_text" presStyleLbl="node1" presStyleIdx="3" presStyleCnt="4">
        <dgm:presLayoutVars>
          <dgm:bulletEnabled val="1"/>
        </dgm:presLayoutVars>
      </dgm:prSet>
      <dgm:spPr/>
      <dgm:t>
        <a:bodyPr/>
        <a:lstStyle/>
        <a:p>
          <a:endParaRPr lang="ru-RU"/>
        </a:p>
      </dgm:t>
    </dgm:pt>
    <dgm:pt modelId="{6D447AC1-F269-4F2D-ABAD-FCCB619754E7}" type="pres">
      <dgm:prSet presAssocID="{F8986256-449C-45F8-8767-9263AC75E8F3}" presName="FourNodes_2_text" presStyleLbl="node1" presStyleIdx="3" presStyleCnt="4">
        <dgm:presLayoutVars>
          <dgm:bulletEnabled val="1"/>
        </dgm:presLayoutVars>
      </dgm:prSet>
      <dgm:spPr/>
      <dgm:t>
        <a:bodyPr/>
        <a:lstStyle/>
        <a:p>
          <a:endParaRPr lang="ru-RU"/>
        </a:p>
      </dgm:t>
    </dgm:pt>
    <dgm:pt modelId="{0B3C284D-42F1-421A-834A-0CA9A77D7D8E}" type="pres">
      <dgm:prSet presAssocID="{F8986256-449C-45F8-8767-9263AC75E8F3}" presName="FourNodes_3_text" presStyleLbl="node1" presStyleIdx="3" presStyleCnt="4">
        <dgm:presLayoutVars>
          <dgm:bulletEnabled val="1"/>
        </dgm:presLayoutVars>
      </dgm:prSet>
      <dgm:spPr/>
      <dgm:t>
        <a:bodyPr/>
        <a:lstStyle/>
        <a:p>
          <a:endParaRPr lang="ru-RU"/>
        </a:p>
      </dgm:t>
    </dgm:pt>
    <dgm:pt modelId="{B04CFB92-1920-4B73-A309-6D4C46179F47}" type="pres">
      <dgm:prSet presAssocID="{F8986256-449C-45F8-8767-9263AC75E8F3}" presName="FourNodes_4_text" presStyleLbl="node1" presStyleIdx="3" presStyleCnt="4">
        <dgm:presLayoutVars>
          <dgm:bulletEnabled val="1"/>
        </dgm:presLayoutVars>
      </dgm:prSet>
      <dgm:spPr/>
      <dgm:t>
        <a:bodyPr/>
        <a:lstStyle/>
        <a:p>
          <a:endParaRPr lang="ru-RU"/>
        </a:p>
      </dgm:t>
    </dgm:pt>
  </dgm:ptLst>
  <dgm:cxnLst>
    <dgm:cxn modelId="{FB62F606-D0A7-4240-839C-33A5D173D637}" type="presOf" srcId="{D6A0E2E7-1E01-46D7-AB8F-C1D506BC9B61}" destId="{B04CFB92-1920-4B73-A309-6D4C46179F47}" srcOrd="1" destOrd="0" presId="urn:microsoft.com/office/officeart/2005/8/layout/vProcess5"/>
    <dgm:cxn modelId="{D85C40C6-3ECC-4A56-A290-35C95B156484}" srcId="{F8986256-449C-45F8-8767-9263AC75E8F3}" destId="{BB0B0AF5-E9A5-4425-B877-D588B40F8CF7}" srcOrd="1" destOrd="0" parTransId="{5D444D05-785D-4577-BC1F-52C81E946C6B}" sibTransId="{AE11D6A0-2F1D-45A4-BB17-69D1EC6A3DAE}"/>
    <dgm:cxn modelId="{CD67C8AA-0928-4334-8140-2C0C2A1D9985}" srcId="{F8986256-449C-45F8-8767-9263AC75E8F3}" destId="{D6A0E2E7-1E01-46D7-AB8F-C1D506BC9B61}" srcOrd="3" destOrd="0" parTransId="{FC8A7DA1-2CF4-406C-B845-44E74CB3C389}" sibTransId="{3B07FBB9-6F65-4445-A2D6-FCF387620B20}"/>
    <dgm:cxn modelId="{E5BD9A0B-7DA6-41F9-A7B0-250AD898B1F2}" type="presOf" srcId="{6138DA41-5D0B-4E63-B9E1-6AAEBBEB8AD8}" destId="{0B3C284D-42F1-421A-834A-0CA9A77D7D8E}" srcOrd="1" destOrd="0" presId="urn:microsoft.com/office/officeart/2005/8/layout/vProcess5"/>
    <dgm:cxn modelId="{B2748AA9-FB86-4CEA-A58D-7BD0C6A535E3}" type="presOf" srcId="{0E8A3781-A841-4C88-896A-D304649C8B4D}" destId="{C64EC957-1D63-4E7F-884E-06222A08AB22}" srcOrd="0" destOrd="0" presId="urn:microsoft.com/office/officeart/2005/8/layout/vProcess5"/>
    <dgm:cxn modelId="{8632A2B7-37D7-4745-8177-DCDFEE558D29}" srcId="{F8986256-449C-45F8-8767-9263AC75E8F3}" destId="{0E8A3781-A841-4C88-896A-D304649C8B4D}" srcOrd="0" destOrd="0" parTransId="{8DB45B00-5324-4F3F-AB48-10C3ECF8B2B3}" sibTransId="{B20A74BF-FAF3-4B21-98FB-ADFC9BF57957}"/>
    <dgm:cxn modelId="{B60E03DD-F0A0-4D1A-A8BB-12D7CDDCC5AF}" type="presOf" srcId="{6138DA41-5D0B-4E63-B9E1-6AAEBBEB8AD8}" destId="{7011F598-E829-4942-B381-3951B9F5B30B}" srcOrd="0" destOrd="0" presId="urn:microsoft.com/office/officeart/2005/8/layout/vProcess5"/>
    <dgm:cxn modelId="{4807C0B1-04B8-499D-9909-E17684C37E46}" type="presOf" srcId="{9D916B45-BDF4-46C0-B43F-1E4321775EA5}" destId="{9282A6C9-7FC8-4CE9-8DD0-0B0CB08FA99E}" srcOrd="0" destOrd="0" presId="urn:microsoft.com/office/officeart/2005/8/layout/vProcess5"/>
    <dgm:cxn modelId="{8F5D4CD8-2E5F-49CC-B4EE-173A18094564}" type="presOf" srcId="{BB0B0AF5-E9A5-4425-B877-D588B40F8CF7}" destId="{6D447AC1-F269-4F2D-ABAD-FCCB619754E7}" srcOrd="1" destOrd="0" presId="urn:microsoft.com/office/officeart/2005/8/layout/vProcess5"/>
    <dgm:cxn modelId="{2FB275E2-F2CE-42D9-B3A1-36F02FCF4A4E}" type="presOf" srcId="{D6A0E2E7-1E01-46D7-AB8F-C1D506BC9B61}" destId="{E3E6B160-B2FA-4DE4-BA6A-12881052321A}" srcOrd="0" destOrd="0" presId="urn:microsoft.com/office/officeart/2005/8/layout/vProcess5"/>
    <dgm:cxn modelId="{DD3F5D7E-C6EE-466F-80CF-A6B069AFD063}" type="presOf" srcId="{B20A74BF-FAF3-4B21-98FB-ADFC9BF57957}" destId="{BF4D3927-8F87-4792-992D-93677E2EFB8A}" srcOrd="0" destOrd="0" presId="urn:microsoft.com/office/officeart/2005/8/layout/vProcess5"/>
    <dgm:cxn modelId="{52AB91AF-6584-4B63-B087-18E1EC447E6C}" type="presOf" srcId="{BB0B0AF5-E9A5-4425-B877-D588B40F8CF7}" destId="{0EDEFD8C-214D-43C3-8439-9086B2DF2AAC}" srcOrd="0" destOrd="0" presId="urn:microsoft.com/office/officeart/2005/8/layout/vProcess5"/>
    <dgm:cxn modelId="{B1C90348-7493-48A5-A2EB-7C4CC45B35D0}" type="presOf" srcId="{0E8A3781-A841-4C88-896A-D304649C8B4D}" destId="{BF101B96-2D01-465A-B492-9CB9D6A6796C}" srcOrd="1" destOrd="0" presId="urn:microsoft.com/office/officeart/2005/8/layout/vProcess5"/>
    <dgm:cxn modelId="{7B4982D2-F3FA-4845-97F9-BB64F930EC0B}" type="presOf" srcId="{F8986256-449C-45F8-8767-9263AC75E8F3}" destId="{7D0BA7CA-1F13-47FF-8504-23E0A7E288F9}" srcOrd="0" destOrd="0" presId="urn:microsoft.com/office/officeart/2005/8/layout/vProcess5"/>
    <dgm:cxn modelId="{8076B953-8805-4E88-AB44-71257D1D5FE7}" type="presOf" srcId="{AE11D6A0-2F1D-45A4-BB17-69D1EC6A3DAE}" destId="{8F6DC5FE-4168-4B32-9DB4-D9E508E56465}" srcOrd="0" destOrd="0" presId="urn:microsoft.com/office/officeart/2005/8/layout/vProcess5"/>
    <dgm:cxn modelId="{9975779F-F6AF-4384-835E-B2E693594605}" srcId="{F8986256-449C-45F8-8767-9263AC75E8F3}" destId="{6138DA41-5D0B-4E63-B9E1-6AAEBBEB8AD8}" srcOrd="2" destOrd="0" parTransId="{FD391371-DF06-41A0-93CE-67A951E8A7D1}" sibTransId="{9D916B45-BDF4-46C0-B43F-1E4321775EA5}"/>
    <dgm:cxn modelId="{6BB5DF4D-62DF-4710-A4CB-0B682C946F2F}" type="presParOf" srcId="{7D0BA7CA-1F13-47FF-8504-23E0A7E288F9}" destId="{CA9A9A61-E1B7-4FAD-96D0-3C1441BC49A5}" srcOrd="0" destOrd="0" presId="urn:microsoft.com/office/officeart/2005/8/layout/vProcess5"/>
    <dgm:cxn modelId="{29BC32ED-2AB0-4E8A-AD2C-59B3C98533D6}" type="presParOf" srcId="{7D0BA7CA-1F13-47FF-8504-23E0A7E288F9}" destId="{C64EC957-1D63-4E7F-884E-06222A08AB22}" srcOrd="1" destOrd="0" presId="urn:microsoft.com/office/officeart/2005/8/layout/vProcess5"/>
    <dgm:cxn modelId="{D760A88B-E137-4068-A5AF-620161B212EB}" type="presParOf" srcId="{7D0BA7CA-1F13-47FF-8504-23E0A7E288F9}" destId="{0EDEFD8C-214D-43C3-8439-9086B2DF2AAC}" srcOrd="2" destOrd="0" presId="urn:microsoft.com/office/officeart/2005/8/layout/vProcess5"/>
    <dgm:cxn modelId="{816541A5-9CB8-49EF-A50E-895C7EA476FA}" type="presParOf" srcId="{7D0BA7CA-1F13-47FF-8504-23E0A7E288F9}" destId="{7011F598-E829-4942-B381-3951B9F5B30B}" srcOrd="3" destOrd="0" presId="urn:microsoft.com/office/officeart/2005/8/layout/vProcess5"/>
    <dgm:cxn modelId="{9675A9DB-FFCE-46F9-B97B-7F17ED311DAF}" type="presParOf" srcId="{7D0BA7CA-1F13-47FF-8504-23E0A7E288F9}" destId="{E3E6B160-B2FA-4DE4-BA6A-12881052321A}" srcOrd="4" destOrd="0" presId="urn:microsoft.com/office/officeart/2005/8/layout/vProcess5"/>
    <dgm:cxn modelId="{A6A0E5EA-06BE-4F88-B9CD-05D8CADE46F9}" type="presParOf" srcId="{7D0BA7CA-1F13-47FF-8504-23E0A7E288F9}" destId="{BF4D3927-8F87-4792-992D-93677E2EFB8A}" srcOrd="5" destOrd="0" presId="urn:microsoft.com/office/officeart/2005/8/layout/vProcess5"/>
    <dgm:cxn modelId="{BAF78A5B-E1AE-4BE0-9214-74D0C4C636AE}" type="presParOf" srcId="{7D0BA7CA-1F13-47FF-8504-23E0A7E288F9}" destId="{8F6DC5FE-4168-4B32-9DB4-D9E508E56465}" srcOrd="6" destOrd="0" presId="urn:microsoft.com/office/officeart/2005/8/layout/vProcess5"/>
    <dgm:cxn modelId="{00D9B3DE-A6EA-45CD-AF2F-E20689B42D32}" type="presParOf" srcId="{7D0BA7CA-1F13-47FF-8504-23E0A7E288F9}" destId="{9282A6C9-7FC8-4CE9-8DD0-0B0CB08FA99E}" srcOrd="7" destOrd="0" presId="urn:microsoft.com/office/officeart/2005/8/layout/vProcess5"/>
    <dgm:cxn modelId="{4E9B56DE-BCDF-45C8-AA7A-D643751F3603}" type="presParOf" srcId="{7D0BA7CA-1F13-47FF-8504-23E0A7E288F9}" destId="{BF101B96-2D01-465A-B492-9CB9D6A6796C}" srcOrd="8" destOrd="0" presId="urn:microsoft.com/office/officeart/2005/8/layout/vProcess5"/>
    <dgm:cxn modelId="{3CA89356-A43C-4CEC-B9DF-E85366BBED9F}" type="presParOf" srcId="{7D0BA7CA-1F13-47FF-8504-23E0A7E288F9}" destId="{6D447AC1-F269-4F2D-ABAD-FCCB619754E7}" srcOrd="9" destOrd="0" presId="urn:microsoft.com/office/officeart/2005/8/layout/vProcess5"/>
    <dgm:cxn modelId="{FEA6522C-D12B-4089-8CDA-DAADB1060200}" type="presParOf" srcId="{7D0BA7CA-1F13-47FF-8504-23E0A7E288F9}" destId="{0B3C284D-42F1-421A-834A-0CA9A77D7D8E}" srcOrd="10" destOrd="0" presId="urn:microsoft.com/office/officeart/2005/8/layout/vProcess5"/>
    <dgm:cxn modelId="{A4244A3B-29A6-4E59-8EDB-EB9E66DFFBD0}" type="presParOf" srcId="{7D0BA7CA-1F13-47FF-8504-23E0A7E288F9}" destId="{B04CFB92-1920-4B73-A309-6D4C46179F47}"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326B713-3061-40A6-9699-2FFF484B9319}"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4046B141-55A8-4618-909C-FA2B94AD0EA7}">
      <dgm:prSet phldrT="[Текст]" custT="1"/>
      <dgm:spPr/>
      <dgm:t>
        <a:bodyPr/>
        <a:lstStyle/>
        <a:p>
          <a:r>
            <a:rPr lang="ru-RU" sz="1500" b="0" i="0" dirty="0" smtClean="0"/>
            <a:t>По Конституции РСФСР 1978 г. местные Советы народных депутатов - краевые, областные, автономных областей, автономных округов, районные, городские, районные в городах, поселковые и сельские - составляли единую систему представительных органов государственной власти РСФСР (ст. 85). </a:t>
          </a:r>
          <a:endParaRPr lang="ru-RU" sz="1500" dirty="0"/>
        </a:p>
      </dgm:t>
    </dgm:pt>
    <dgm:pt modelId="{CAB7B335-F4A8-40A2-86E1-C2EEE1396BF7}" type="parTrans" cxnId="{81F17BFE-297F-4A35-8173-4AD2A00CC5FA}">
      <dgm:prSet/>
      <dgm:spPr/>
      <dgm:t>
        <a:bodyPr/>
        <a:lstStyle/>
        <a:p>
          <a:endParaRPr lang="ru-RU"/>
        </a:p>
      </dgm:t>
    </dgm:pt>
    <dgm:pt modelId="{685FFFCC-821E-4AFC-B40A-8CE9CA31E486}" type="sibTrans" cxnId="{81F17BFE-297F-4A35-8173-4AD2A00CC5FA}">
      <dgm:prSet/>
      <dgm:spPr/>
      <dgm:t>
        <a:bodyPr/>
        <a:lstStyle/>
        <a:p>
          <a:endParaRPr lang="ru-RU"/>
        </a:p>
      </dgm:t>
    </dgm:pt>
    <dgm:pt modelId="{D06BE7CD-958E-4ED5-A999-96F675D5D484}">
      <dgm:prSet phldrT="[Текст]" custT="1"/>
      <dgm:spPr/>
      <dgm:t>
        <a:bodyPr/>
        <a:lstStyle/>
        <a:p>
          <a:r>
            <a:rPr lang="ru-RU" sz="1500" b="0" i="0" dirty="0" smtClean="0"/>
            <a:t>Вместо категории «Исполнительные комитеты местных Советов народных депутатов» появляется понятие «Местная администрация». Местный Совет не формировал местную администрацию, он вправе был только принять решение о недоверии главе и другим должностным лицам (ст. 147) и утвердить структуру по представлению ее главы.  </a:t>
          </a:r>
          <a:endParaRPr lang="ru-RU" sz="1500" dirty="0"/>
        </a:p>
      </dgm:t>
    </dgm:pt>
    <dgm:pt modelId="{512C295A-C139-4749-BD6A-D138B87128E6}" type="parTrans" cxnId="{8892C117-CD10-495B-BB7E-1B3FF0E96240}">
      <dgm:prSet/>
      <dgm:spPr/>
    </dgm:pt>
    <dgm:pt modelId="{209B2E91-6CB8-426E-950D-2E7B6DB7A39F}" type="sibTrans" cxnId="{8892C117-CD10-495B-BB7E-1B3FF0E96240}">
      <dgm:prSet/>
      <dgm:spPr/>
    </dgm:pt>
    <dgm:pt modelId="{937E6DAB-7EDE-4BB4-9168-14580291A809}">
      <dgm:prSet phldrT="[Текст]" custT="1"/>
      <dgm:spPr/>
      <dgm:t>
        <a:bodyPr/>
        <a:lstStyle/>
        <a:p>
          <a:r>
            <a:rPr lang="ru-RU" sz="1500" b="0" i="0" dirty="0" smtClean="0"/>
            <a:t>В связи с изменениями от 24 мая 1991 г.  Эти Советы перестали быть органами государственной власти, были объявлены органами местного самоуправления. </a:t>
          </a:r>
          <a:endParaRPr lang="ru-RU" sz="1500" dirty="0"/>
        </a:p>
      </dgm:t>
    </dgm:pt>
    <dgm:pt modelId="{BC74B277-83B2-4E50-ACC7-510C6831F4CB}" type="parTrans" cxnId="{1460239B-6803-4060-A49F-266822F2480B}">
      <dgm:prSet/>
      <dgm:spPr/>
    </dgm:pt>
    <dgm:pt modelId="{F3159CD9-6792-41A7-8AF9-A3E91C50A6CC}" type="sibTrans" cxnId="{1460239B-6803-4060-A49F-266822F2480B}">
      <dgm:prSet/>
      <dgm:spPr/>
    </dgm:pt>
    <dgm:pt modelId="{A3E3DD0D-0969-4906-B3D9-A7DFFB082F51}">
      <dgm:prSet phldrT="[Текст]" custT="1"/>
      <dgm:spPr/>
      <dgm:t>
        <a:bodyPr/>
        <a:lstStyle/>
        <a:p>
          <a:r>
            <a:rPr lang="ru-RU" sz="1500" b="0" i="0" dirty="0" smtClean="0"/>
            <a:t>21 апреля 1992 года в ст. 138 Конституции РСФСР вводится формулировка, указывающая на местные Советы как органы власти, но без слова «государственной», а именно «местное самоуправление осуществляется населением через представительные органы власти - местные Советы народных депутатов ; соответствующие органы управления - местную администрацию; местные референдумы, собрания (сходы) граждан, иные территориальные формы непосредственной демократии, а также органы территориального общественного самоуправления народа».</a:t>
          </a:r>
          <a:endParaRPr lang="ru-RU" sz="1500" dirty="0"/>
        </a:p>
      </dgm:t>
    </dgm:pt>
    <dgm:pt modelId="{BC9A1BD5-96F5-4D7E-B4D0-8F8E8787BF09}" type="parTrans" cxnId="{43FCD21C-396F-4B94-862F-5EEDCF49948A}">
      <dgm:prSet/>
      <dgm:spPr/>
    </dgm:pt>
    <dgm:pt modelId="{28F4ABD8-E408-4DD1-8BC9-0E9668EDA8B7}" type="sibTrans" cxnId="{43FCD21C-396F-4B94-862F-5EEDCF49948A}">
      <dgm:prSet/>
      <dgm:spPr/>
    </dgm:pt>
    <dgm:pt modelId="{F94B82EF-5DCC-4401-B523-ECAA45E0D75D}">
      <dgm:prSet phldrT="[Текст]" custT="1"/>
      <dgm:spPr/>
      <dgm:t>
        <a:bodyPr/>
        <a:lstStyle/>
        <a:p>
          <a:r>
            <a:rPr lang="ru-RU" sz="1500" b="0" i="0" dirty="0" smtClean="0"/>
            <a:t>По реформе местные Советы народных депутатов и соответствующие органы управления были наделены собственной компетенцией, которая может быть изменена только законом РФ  (ст. 139), а местная администрация была названа органом управления.</a:t>
          </a:r>
          <a:endParaRPr lang="ru-RU" sz="1500" b="0" i="0" dirty="0"/>
        </a:p>
      </dgm:t>
    </dgm:pt>
    <dgm:pt modelId="{207DDC29-85F7-4BE3-924E-34727CFC99B7}" type="parTrans" cxnId="{0489BA55-4EA7-493B-A318-480221397BFA}">
      <dgm:prSet/>
      <dgm:spPr/>
      <dgm:t>
        <a:bodyPr/>
        <a:lstStyle/>
        <a:p>
          <a:endParaRPr lang="ru-RU"/>
        </a:p>
      </dgm:t>
    </dgm:pt>
    <dgm:pt modelId="{5B5325A6-B852-441C-82EA-69740F72EB85}" type="sibTrans" cxnId="{0489BA55-4EA7-493B-A318-480221397BFA}">
      <dgm:prSet/>
      <dgm:spPr/>
      <dgm:t>
        <a:bodyPr/>
        <a:lstStyle/>
        <a:p>
          <a:endParaRPr lang="ru-RU"/>
        </a:p>
      </dgm:t>
    </dgm:pt>
    <dgm:pt modelId="{B944D207-21CD-4091-9647-8BE27A9BF2A3}" type="pres">
      <dgm:prSet presAssocID="{C326B713-3061-40A6-9699-2FFF484B9319}" presName="linear" presStyleCnt="0">
        <dgm:presLayoutVars>
          <dgm:animLvl val="lvl"/>
          <dgm:resizeHandles val="exact"/>
        </dgm:presLayoutVars>
      </dgm:prSet>
      <dgm:spPr/>
      <dgm:t>
        <a:bodyPr/>
        <a:lstStyle/>
        <a:p>
          <a:endParaRPr lang="ru-RU"/>
        </a:p>
      </dgm:t>
    </dgm:pt>
    <dgm:pt modelId="{FD6C2AB0-9A8E-41FE-8B0A-87216A524BBF}" type="pres">
      <dgm:prSet presAssocID="{4046B141-55A8-4618-909C-FA2B94AD0EA7}" presName="parentText" presStyleLbl="node1" presStyleIdx="0" presStyleCnt="5">
        <dgm:presLayoutVars>
          <dgm:chMax val="0"/>
          <dgm:bulletEnabled val="1"/>
        </dgm:presLayoutVars>
      </dgm:prSet>
      <dgm:spPr/>
      <dgm:t>
        <a:bodyPr/>
        <a:lstStyle/>
        <a:p>
          <a:endParaRPr lang="ru-RU"/>
        </a:p>
      </dgm:t>
    </dgm:pt>
    <dgm:pt modelId="{1EFCA109-4C77-43DC-8EBA-56D6A1492BA6}" type="pres">
      <dgm:prSet presAssocID="{685FFFCC-821E-4AFC-B40A-8CE9CA31E486}" presName="spacer" presStyleCnt="0"/>
      <dgm:spPr/>
    </dgm:pt>
    <dgm:pt modelId="{96BEAFD4-26F3-4BE5-8FA4-86EADFA9603E}" type="pres">
      <dgm:prSet presAssocID="{937E6DAB-7EDE-4BB4-9168-14580291A809}" presName="parentText" presStyleLbl="node1" presStyleIdx="1" presStyleCnt="5">
        <dgm:presLayoutVars>
          <dgm:chMax val="0"/>
          <dgm:bulletEnabled val="1"/>
        </dgm:presLayoutVars>
      </dgm:prSet>
      <dgm:spPr/>
      <dgm:t>
        <a:bodyPr/>
        <a:lstStyle/>
        <a:p>
          <a:endParaRPr lang="ru-RU"/>
        </a:p>
      </dgm:t>
    </dgm:pt>
    <dgm:pt modelId="{AFA0A538-1EA4-4008-8F4D-4D6F8B57CB6A}" type="pres">
      <dgm:prSet presAssocID="{F3159CD9-6792-41A7-8AF9-A3E91C50A6CC}" presName="spacer" presStyleCnt="0"/>
      <dgm:spPr/>
    </dgm:pt>
    <dgm:pt modelId="{B69E7A86-3F66-425D-BA53-9A8CAE13037E}" type="pres">
      <dgm:prSet presAssocID="{D06BE7CD-958E-4ED5-A999-96F675D5D484}" presName="parentText" presStyleLbl="node1" presStyleIdx="2" presStyleCnt="5">
        <dgm:presLayoutVars>
          <dgm:chMax val="0"/>
          <dgm:bulletEnabled val="1"/>
        </dgm:presLayoutVars>
      </dgm:prSet>
      <dgm:spPr/>
      <dgm:t>
        <a:bodyPr/>
        <a:lstStyle/>
        <a:p>
          <a:endParaRPr lang="ru-RU"/>
        </a:p>
      </dgm:t>
    </dgm:pt>
    <dgm:pt modelId="{9035DAF5-4EED-4182-ACCB-366EDDBF0935}" type="pres">
      <dgm:prSet presAssocID="{209B2E91-6CB8-426E-950D-2E7B6DB7A39F}" presName="spacer" presStyleCnt="0"/>
      <dgm:spPr/>
    </dgm:pt>
    <dgm:pt modelId="{3BB73CF7-2136-4FC1-B0C3-85B9A6E9F5F3}" type="pres">
      <dgm:prSet presAssocID="{A3E3DD0D-0969-4906-B3D9-A7DFFB082F51}" presName="parentText" presStyleLbl="node1" presStyleIdx="3" presStyleCnt="5">
        <dgm:presLayoutVars>
          <dgm:chMax val="0"/>
          <dgm:bulletEnabled val="1"/>
        </dgm:presLayoutVars>
      </dgm:prSet>
      <dgm:spPr/>
      <dgm:t>
        <a:bodyPr/>
        <a:lstStyle/>
        <a:p>
          <a:endParaRPr lang="ru-RU"/>
        </a:p>
      </dgm:t>
    </dgm:pt>
    <dgm:pt modelId="{BAD23787-6B39-4DA0-BF8D-EEC47F2725E0}" type="pres">
      <dgm:prSet presAssocID="{28F4ABD8-E408-4DD1-8BC9-0E9668EDA8B7}" presName="spacer" presStyleCnt="0"/>
      <dgm:spPr/>
    </dgm:pt>
    <dgm:pt modelId="{40732D91-0397-47C8-94BF-E128923B381B}" type="pres">
      <dgm:prSet presAssocID="{F94B82EF-5DCC-4401-B523-ECAA45E0D75D}" presName="parentText" presStyleLbl="node1" presStyleIdx="4" presStyleCnt="5">
        <dgm:presLayoutVars>
          <dgm:chMax val="0"/>
          <dgm:bulletEnabled val="1"/>
        </dgm:presLayoutVars>
      </dgm:prSet>
      <dgm:spPr/>
      <dgm:t>
        <a:bodyPr/>
        <a:lstStyle/>
        <a:p>
          <a:endParaRPr lang="ru-RU"/>
        </a:p>
      </dgm:t>
    </dgm:pt>
  </dgm:ptLst>
  <dgm:cxnLst>
    <dgm:cxn modelId="{0489BA55-4EA7-493B-A318-480221397BFA}" srcId="{C326B713-3061-40A6-9699-2FFF484B9319}" destId="{F94B82EF-5DCC-4401-B523-ECAA45E0D75D}" srcOrd="4" destOrd="0" parTransId="{207DDC29-85F7-4BE3-924E-34727CFC99B7}" sibTransId="{5B5325A6-B852-441C-82EA-69740F72EB85}"/>
    <dgm:cxn modelId="{1460239B-6803-4060-A49F-266822F2480B}" srcId="{C326B713-3061-40A6-9699-2FFF484B9319}" destId="{937E6DAB-7EDE-4BB4-9168-14580291A809}" srcOrd="1" destOrd="0" parTransId="{BC74B277-83B2-4E50-ACC7-510C6831F4CB}" sibTransId="{F3159CD9-6792-41A7-8AF9-A3E91C50A6CC}"/>
    <dgm:cxn modelId="{72A74F9E-0C42-4BDA-9320-7EDF1BD5BEC2}" type="presOf" srcId="{937E6DAB-7EDE-4BB4-9168-14580291A809}" destId="{96BEAFD4-26F3-4BE5-8FA4-86EADFA9603E}" srcOrd="0" destOrd="0" presId="urn:microsoft.com/office/officeart/2005/8/layout/vList2"/>
    <dgm:cxn modelId="{8B41885F-0C88-4CFF-8FB4-4A089D9B81C9}" type="presOf" srcId="{A3E3DD0D-0969-4906-B3D9-A7DFFB082F51}" destId="{3BB73CF7-2136-4FC1-B0C3-85B9A6E9F5F3}" srcOrd="0" destOrd="0" presId="urn:microsoft.com/office/officeart/2005/8/layout/vList2"/>
    <dgm:cxn modelId="{F1A78F81-1373-4125-8F9A-DF94AAFC63B7}" type="presOf" srcId="{C326B713-3061-40A6-9699-2FFF484B9319}" destId="{B944D207-21CD-4091-9647-8BE27A9BF2A3}" srcOrd="0" destOrd="0" presId="urn:microsoft.com/office/officeart/2005/8/layout/vList2"/>
    <dgm:cxn modelId="{535952E1-6361-42A8-8BF1-FFD8E6726BF4}" type="presOf" srcId="{F94B82EF-5DCC-4401-B523-ECAA45E0D75D}" destId="{40732D91-0397-47C8-94BF-E128923B381B}" srcOrd="0" destOrd="0" presId="urn:microsoft.com/office/officeart/2005/8/layout/vList2"/>
    <dgm:cxn modelId="{FC29F8DC-3BE8-4C3F-8979-D32C508634F4}" type="presOf" srcId="{4046B141-55A8-4618-909C-FA2B94AD0EA7}" destId="{FD6C2AB0-9A8E-41FE-8B0A-87216A524BBF}" srcOrd="0" destOrd="0" presId="urn:microsoft.com/office/officeart/2005/8/layout/vList2"/>
    <dgm:cxn modelId="{81F17BFE-297F-4A35-8173-4AD2A00CC5FA}" srcId="{C326B713-3061-40A6-9699-2FFF484B9319}" destId="{4046B141-55A8-4618-909C-FA2B94AD0EA7}" srcOrd="0" destOrd="0" parTransId="{CAB7B335-F4A8-40A2-86E1-C2EEE1396BF7}" sibTransId="{685FFFCC-821E-4AFC-B40A-8CE9CA31E486}"/>
    <dgm:cxn modelId="{BB9C61F4-0836-46A7-914D-7D477350352A}" type="presOf" srcId="{D06BE7CD-958E-4ED5-A999-96F675D5D484}" destId="{B69E7A86-3F66-425D-BA53-9A8CAE13037E}" srcOrd="0" destOrd="0" presId="urn:microsoft.com/office/officeart/2005/8/layout/vList2"/>
    <dgm:cxn modelId="{43FCD21C-396F-4B94-862F-5EEDCF49948A}" srcId="{C326B713-3061-40A6-9699-2FFF484B9319}" destId="{A3E3DD0D-0969-4906-B3D9-A7DFFB082F51}" srcOrd="3" destOrd="0" parTransId="{BC9A1BD5-96F5-4D7E-B4D0-8F8E8787BF09}" sibTransId="{28F4ABD8-E408-4DD1-8BC9-0E9668EDA8B7}"/>
    <dgm:cxn modelId="{8892C117-CD10-495B-BB7E-1B3FF0E96240}" srcId="{C326B713-3061-40A6-9699-2FFF484B9319}" destId="{D06BE7CD-958E-4ED5-A999-96F675D5D484}" srcOrd="2" destOrd="0" parTransId="{512C295A-C139-4749-BD6A-D138B87128E6}" sibTransId="{209B2E91-6CB8-426E-950D-2E7B6DB7A39F}"/>
    <dgm:cxn modelId="{91DC3BDF-2A05-4FC1-8C8C-F05D353219F9}" type="presParOf" srcId="{B944D207-21CD-4091-9647-8BE27A9BF2A3}" destId="{FD6C2AB0-9A8E-41FE-8B0A-87216A524BBF}" srcOrd="0" destOrd="0" presId="urn:microsoft.com/office/officeart/2005/8/layout/vList2"/>
    <dgm:cxn modelId="{28AE2CB6-8E09-40F3-8E94-A379B02C2733}" type="presParOf" srcId="{B944D207-21CD-4091-9647-8BE27A9BF2A3}" destId="{1EFCA109-4C77-43DC-8EBA-56D6A1492BA6}" srcOrd="1" destOrd="0" presId="urn:microsoft.com/office/officeart/2005/8/layout/vList2"/>
    <dgm:cxn modelId="{75CD60D4-44C0-49C3-8F92-A4937464A673}" type="presParOf" srcId="{B944D207-21CD-4091-9647-8BE27A9BF2A3}" destId="{96BEAFD4-26F3-4BE5-8FA4-86EADFA9603E}" srcOrd="2" destOrd="0" presId="urn:microsoft.com/office/officeart/2005/8/layout/vList2"/>
    <dgm:cxn modelId="{514D3C2C-5C81-4964-BC9A-7E46EE992D45}" type="presParOf" srcId="{B944D207-21CD-4091-9647-8BE27A9BF2A3}" destId="{AFA0A538-1EA4-4008-8F4D-4D6F8B57CB6A}" srcOrd="3" destOrd="0" presId="urn:microsoft.com/office/officeart/2005/8/layout/vList2"/>
    <dgm:cxn modelId="{BCB82A95-133E-4661-ABAD-5C4F2E889FEE}" type="presParOf" srcId="{B944D207-21CD-4091-9647-8BE27A9BF2A3}" destId="{B69E7A86-3F66-425D-BA53-9A8CAE13037E}" srcOrd="4" destOrd="0" presId="urn:microsoft.com/office/officeart/2005/8/layout/vList2"/>
    <dgm:cxn modelId="{74708743-7E68-4626-B76A-C7ACC368D835}" type="presParOf" srcId="{B944D207-21CD-4091-9647-8BE27A9BF2A3}" destId="{9035DAF5-4EED-4182-ACCB-366EDDBF0935}" srcOrd="5" destOrd="0" presId="urn:microsoft.com/office/officeart/2005/8/layout/vList2"/>
    <dgm:cxn modelId="{053DAB21-DB22-4D23-B0FB-6459ED49A342}" type="presParOf" srcId="{B944D207-21CD-4091-9647-8BE27A9BF2A3}" destId="{3BB73CF7-2136-4FC1-B0C3-85B9A6E9F5F3}" srcOrd="6" destOrd="0" presId="urn:microsoft.com/office/officeart/2005/8/layout/vList2"/>
    <dgm:cxn modelId="{79620ED7-AF9C-4B38-9DDB-2EAFCEE546C8}" type="presParOf" srcId="{B944D207-21CD-4091-9647-8BE27A9BF2A3}" destId="{BAD23787-6B39-4DA0-BF8D-EEC47F2725E0}" srcOrd="7" destOrd="0" presId="urn:microsoft.com/office/officeart/2005/8/layout/vList2"/>
    <dgm:cxn modelId="{261400E0-4065-4786-9879-7A7C35B67912}" type="presParOf" srcId="{B944D207-21CD-4091-9647-8BE27A9BF2A3}" destId="{40732D91-0397-47C8-94BF-E128923B381B}"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488E0FA-D387-477A-B91D-3B4E168C0987}"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FC5C80DE-B3C4-4987-8944-3A43F7395B86}">
      <dgm:prSet phldrT="[Текст]"/>
      <dgm:spPr/>
      <dgm:t>
        <a:bodyPr/>
        <a:lstStyle/>
        <a:p>
          <a:r>
            <a:rPr lang="ru-RU" dirty="0" smtClean="0"/>
            <a:t>Управление муниципальной собственностью.</a:t>
          </a:r>
          <a:endParaRPr lang="ru-RU" dirty="0"/>
        </a:p>
      </dgm:t>
    </dgm:pt>
    <dgm:pt modelId="{9354E82A-3537-4C0C-B1ED-63342BBE9F91}" type="parTrans" cxnId="{8C7BA2A2-BE20-4801-8FCD-58D2DC5345B1}">
      <dgm:prSet/>
      <dgm:spPr/>
      <dgm:t>
        <a:bodyPr/>
        <a:lstStyle/>
        <a:p>
          <a:endParaRPr lang="ru-RU"/>
        </a:p>
      </dgm:t>
    </dgm:pt>
    <dgm:pt modelId="{CB83F53E-2589-4061-A33B-F98010E09A82}" type="sibTrans" cxnId="{8C7BA2A2-BE20-4801-8FCD-58D2DC5345B1}">
      <dgm:prSet/>
      <dgm:spPr/>
      <dgm:t>
        <a:bodyPr/>
        <a:lstStyle/>
        <a:p>
          <a:endParaRPr lang="ru-RU"/>
        </a:p>
      </dgm:t>
    </dgm:pt>
    <dgm:pt modelId="{3B884FAB-35AF-46BB-A103-0ADB2C12C8C4}">
      <dgm:prSet/>
      <dgm:spPr/>
      <dgm:t>
        <a:bodyPr/>
        <a:lstStyle/>
        <a:p>
          <a:r>
            <a:rPr lang="ru-RU" dirty="0" smtClean="0"/>
            <a:t>Формирование, утверждение и исполнение местного бюджета.</a:t>
          </a:r>
        </a:p>
      </dgm:t>
    </dgm:pt>
    <dgm:pt modelId="{17F80C11-14BF-462D-AC08-04A821F1C6E6}" type="parTrans" cxnId="{88A1CB27-6A3C-44DB-AE30-D85185D52F5A}">
      <dgm:prSet/>
      <dgm:spPr/>
      <dgm:t>
        <a:bodyPr/>
        <a:lstStyle/>
        <a:p>
          <a:endParaRPr lang="ru-RU"/>
        </a:p>
      </dgm:t>
    </dgm:pt>
    <dgm:pt modelId="{40F7F6A0-ABDB-4F57-B4FA-0396131EAFEB}" type="sibTrans" cxnId="{88A1CB27-6A3C-44DB-AE30-D85185D52F5A}">
      <dgm:prSet/>
      <dgm:spPr/>
      <dgm:t>
        <a:bodyPr/>
        <a:lstStyle/>
        <a:p>
          <a:endParaRPr lang="ru-RU"/>
        </a:p>
      </dgm:t>
    </dgm:pt>
    <dgm:pt modelId="{1543B0D8-B36E-40DD-B6EF-E876540EA7E6}">
      <dgm:prSet/>
      <dgm:spPr/>
      <dgm:t>
        <a:bodyPr/>
        <a:lstStyle/>
        <a:p>
          <a:r>
            <a:rPr lang="ru-RU" dirty="0" smtClean="0"/>
            <a:t>Установление местных налогов и сборов.</a:t>
          </a:r>
        </a:p>
      </dgm:t>
    </dgm:pt>
    <dgm:pt modelId="{B0EC7566-C903-4246-918F-29C0EA2C91E4}" type="parTrans" cxnId="{E29C3093-9515-4A1E-AD49-B313241D7B66}">
      <dgm:prSet/>
      <dgm:spPr/>
      <dgm:t>
        <a:bodyPr/>
        <a:lstStyle/>
        <a:p>
          <a:endParaRPr lang="ru-RU"/>
        </a:p>
      </dgm:t>
    </dgm:pt>
    <dgm:pt modelId="{9DE79B87-6746-4FBF-B889-70C10574617F}" type="sibTrans" cxnId="{E29C3093-9515-4A1E-AD49-B313241D7B66}">
      <dgm:prSet/>
      <dgm:spPr/>
      <dgm:t>
        <a:bodyPr/>
        <a:lstStyle/>
        <a:p>
          <a:endParaRPr lang="ru-RU"/>
        </a:p>
      </dgm:t>
    </dgm:pt>
    <dgm:pt modelId="{6ED681ED-2C02-4002-A1E8-DB8852E8FEB8}">
      <dgm:prSet/>
      <dgm:spPr/>
      <dgm:t>
        <a:bodyPr/>
        <a:lstStyle/>
        <a:p>
          <a:r>
            <a:rPr lang="ru-RU" dirty="0" smtClean="0"/>
            <a:t>Охрана общественного порядка.</a:t>
          </a:r>
        </a:p>
      </dgm:t>
    </dgm:pt>
    <dgm:pt modelId="{6FE18524-F6ED-4951-95C2-644154AB588A}" type="parTrans" cxnId="{660A51DD-2576-40C1-BF3E-288A4B16B5F2}">
      <dgm:prSet/>
      <dgm:spPr/>
      <dgm:t>
        <a:bodyPr/>
        <a:lstStyle/>
        <a:p>
          <a:endParaRPr lang="ru-RU"/>
        </a:p>
      </dgm:t>
    </dgm:pt>
    <dgm:pt modelId="{91D68A50-27F4-4DA5-9E0D-2916F0CC6A3C}" type="sibTrans" cxnId="{660A51DD-2576-40C1-BF3E-288A4B16B5F2}">
      <dgm:prSet/>
      <dgm:spPr/>
      <dgm:t>
        <a:bodyPr/>
        <a:lstStyle/>
        <a:p>
          <a:endParaRPr lang="ru-RU"/>
        </a:p>
      </dgm:t>
    </dgm:pt>
    <dgm:pt modelId="{6B17DBEF-5041-4BE8-9249-5549910AF58C}">
      <dgm:prSet/>
      <dgm:spPr/>
      <dgm:t>
        <a:bodyPr/>
        <a:lstStyle/>
        <a:p>
          <a:r>
            <a:rPr lang="ru-RU" dirty="0" smtClean="0"/>
            <a:t>Иные вопросы местного значения. </a:t>
          </a:r>
        </a:p>
      </dgm:t>
    </dgm:pt>
    <dgm:pt modelId="{C50071B0-CDE8-49E5-A78F-6A9C4C1A239F}" type="parTrans" cxnId="{43FDA3C7-5BF2-49AD-9612-20AFC079F2AB}">
      <dgm:prSet/>
      <dgm:spPr/>
      <dgm:t>
        <a:bodyPr/>
        <a:lstStyle/>
        <a:p>
          <a:endParaRPr lang="ru-RU"/>
        </a:p>
      </dgm:t>
    </dgm:pt>
    <dgm:pt modelId="{1AF28FAF-A5DB-4F27-A0CD-EC29937A4FF8}" type="sibTrans" cxnId="{43FDA3C7-5BF2-49AD-9612-20AFC079F2AB}">
      <dgm:prSet/>
      <dgm:spPr/>
      <dgm:t>
        <a:bodyPr/>
        <a:lstStyle/>
        <a:p>
          <a:endParaRPr lang="ru-RU"/>
        </a:p>
      </dgm:t>
    </dgm:pt>
    <dgm:pt modelId="{BC561111-D932-4AB4-94C8-4D8AF3B9AF11}" type="pres">
      <dgm:prSet presAssocID="{9488E0FA-D387-477A-B91D-3B4E168C0987}" presName="linear" presStyleCnt="0">
        <dgm:presLayoutVars>
          <dgm:animLvl val="lvl"/>
          <dgm:resizeHandles val="exact"/>
        </dgm:presLayoutVars>
      </dgm:prSet>
      <dgm:spPr/>
      <dgm:t>
        <a:bodyPr/>
        <a:lstStyle/>
        <a:p>
          <a:endParaRPr lang="ru-RU"/>
        </a:p>
      </dgm:t>
    </dgm:pt>
    <dgm:pt modelId="{CBE0D018-4F7A-49C5-A43F-087B888E9808}" type="pres">
      <dgm:prSet presAssocID="{FC5C80DE-B3C4-4987-8944-3A43F7395B86}" presName="parentText" presStyleLbl="node1" presStyleIdx="0" presStyleCnt="5">
        <dgm:presLayoutVars>
          <dgm:chMax val="0"/>
          <dgm:bulletEnabled val="1"/>
        </dgm:presLayoutVars>
      </dgm:prSet>
      <dgm:spPr/>
      <dgm:t>
        <a:bodyPr/>
        <a:lstStyle/>
        <a:p>
          <a:endParaRPr lang="ru-RU"/>
        </a:p>
      </dgm:t>
    </dgm:pt>
    <dgm:pt modelId="{D3358FD4-5D74-4162-B1B7-A1B5C2FAB257}" type="pres">
      <dgm:prSet presAssocID="{CB83F53E-2589-4061-A33B-F98010E09A82}" presName="spacer" presStyleCnt="0"/>
      <dgm:spPr/>
    </dgm:pt>
    <dgm:pt modelId="{F53D2FAC-620C-4083-ACEF-10FB33A312B5}" type="pres">
      <dgm:prSet presAssocID="{3B884FAB-35AF-46BB-A103-0ADB2C12C8C4}" presName="parentText" presStyleLbl="node1" presStyleIdx="1" presStyleCnt="5">
        <dgm:presLayoutVars>
          <dgm:chMax val="0"/>
          <dgm:bulletEnabled val="1"/>
        </dgm:presLayoutVars>
      </dgm:prSet>
      <dgm:spPr/>
      <dgm:t>
        <a:bodyPr/>
        <a:lstStyle/>
        <a:p>
          <a:endParaRPr lang="ru-RU"/>
        </a:p>
      </dgm:t>
    </dgm:pt>
    <dgm:pt modelId="{70F174A8-86E2-4F18-9D6B-805CAE813ACF}" type="pres">
      <dgm:prSet presAssocID="{40F7F6A0-ABDB-4F57-B4FA-0396131EAFEB}" presName="spacer" presStyleCnt="0"/>
      <dgm:spPr/>
    </dgm:pt>
    <dgm:pt modelId="{A36E8BBF-D001-406C-A3CC-136C9F1C0437}" type="pres">
      <dgm:prSet presAssocID="{1543B0D8-B36E-40DD-B6EF-E876540EA7E6}" presName="parentText" presStyleLbl="node1" presStyleIdx="2" presStyleCnt="5">
        <dgm:presLayoutVars>
          <dgm:chMax val="0"/>
          <dgm:bulletEnabled val="1"/>
        </dgm:presLayoutVars>
      </dgm:prSet>
      <dgm:spPr/>
      <dgm:t>
        <a:bodyPr/>
        <a:lstStyle/>
        <a:p>
          <a:endParaRPr lang="ru-RU"/>
        </a:p>
      </dgm:t>
    </dgm:pt>
    <dgm:pt modelId="{DAE5506D-E944-4A66-8D76-F645D0D85A22}" type="pres">
      <dgm:prSet presAssocID="{9DE79B87-6746-4FBF-B889-70C10574617F}" presName="spacer" presStyleCnt="0"/>
      <dgm:spPr/>
    </dgm:pt>
    <dgm:pt modelId="{11ABCBEA-FA9A-4192-A351-A11A42A8D3B5}" type="pres">
      <dgm:prSet presAssocID="{6ED681ED-2C02-4002-A1E8-DB8852E8FEB8}" presName="parentText" presStyleLbl="node1" presStyleIdx="3" presStyleCnt="5">
        <dgm:presLayoutVars>
          <dgm:chMax val="0"/>
          <dgm:bulletEnabled val="1"/>
        </dgm:presLayoutVars>
      </dgm:prSet>
      <dgm:spPr/>
      <dgm:t>
        <a:bodyPr/>
        <a:lstStyle/>
        <a:p>
          <a:endParaRPr lang="ru-RU"/>
        </a:p>
      </dgm:t>
    </dgm:pt>
    <dgm:pt modelId="{D857D37C-5AFF-475A-8F6D-C2078DBD663D}" type="pres">
      <dgm:prSet presAssocID="{91D68A50-27F4-4DA5-9E0D-2916F0CC6A3C}" presName="spacer" presStyleCnt="0"/>
      <dgm:spPr/>
    </dgm:pt>
    <dgm:pt modelId="{9999874C-BB2B-4352-B620-59616F54D8D1}" type="pres">
      <dgm:prSet presAssocID="{6B17DBEF-5041-4BE8-9249-5549910AF58C}" presName="parentText" presStyleLbl="node1" presStyleIdx="4" presStyleCnt="5">
        <dgm:presLayoutVars>
          <dgm:chMax val="0"/>
          <dgm:bulletEnabled val="1"/>
        </dgm:presLayoutVars>
      </dgm:prSet>
      <dgm:spPr/>
      <dgm:t>
        <a:bodyPr/>
        <a:lstStyle/>
        <a:p>
          <a:endParaRPr lang="ru-RU"/>
        </a:p>
      </dgm:t>
    </dgm:pt>
  </dgm:ptLst>
  <dgm:cxnLst>
    <dgm:cxn modelId="{E29C3093-9515-4A1E-AD49-B313241D7B66}" srcId="{9488E0FA-D387-477A-B91D-3B4E168C0987}" destId="{1543B0D8-B36E-40DD-B6EF-E876540EA7E6}" srcOrd="2" destOrd="0" parTransId="{B0EC7566-C903-4246-918F-29C0EA2C91E4}" sibTransId="{9DE79B87-6746-4FBF-B889-70C10574617F}"/>
    <dgm:cxn modelId="{6A78FD3D-7FE1-46E3-BCCF-D9EBC087E37E}" type="presOf" srcId="{FC5C80DE-B3C4-4987-8944-3A43F7395B86}" destId="{CBE0D018-4F7A-49C5-A43F-087B888E9808}" srcOrd="0" destOrd="0" presId="urn:microsoft.com/office/officeart/2005/8/layout/vList2"/>
    <dgm:cxn modelId="{D5F0DEAA-4799-486A-8566-3B7254BBFAD8}" type="presOf" srcId="{1543B0D8-B36E-40DD-B6EF-E876540EA7E6}" destId="{A36E8BBF-D001-406C-A3CC-136C9F1C0437}" srcOrd="0" destOrd="0" presId="urn:microsoft.com/office/officeart/2005/8/layout/vList2"/>
    <dgm:cxn modelId="{2E0687A9-71F7-4EE1-B999-59535F6FFBE4}" type="presOf" srcId="{6ED681ED-2C02-4002-A1E8-DB8852E8FEB8}" destId="{11ABCBEA-FA9A-4192-A351-A11A42A8D3B5}" srcOrd="0" destOrd="0" presId="urn:microsoft.com/office/officeart/2005/8/layout/vList2"/>
    <dgm:cxn modelId="{43FDA3C7-5BF2-49AD-9612-20AFC079F2AB}" srcId="{9488E0FA-D387-477A-B91D-3B4E168C0987}" destId="{6B17DBEF-5041-4BE8-9249-5549910AF58C}" srcOrd="4" destOrd="0" parTransId="{C50071B0-CDE8-49E5-A78F-6A9C4C1A239F}" sibTransId="{1AF28FAF-A5DB-4F27-A0CD-EC29937A4FF8}"/>
    <dgm:cxn modelId="{8C7BA2A2-BE20-4801-8FCD-58D2DC5345B1}" srcId="{9488E0FA-D387-477A-B91D-3B4E168C0987}" destId="{FC5C80DE-B3C4-4987-8944-3A43F7395B86}" srcOrd="0" destOrd="0" parTransId="{9354E82A-3537-4C0C-B1ED-63342BBE9F91}" sibTransId="{CB83F53E-2589-4061-A33B-F98010E09A82}"/>
    <dgm:cxn modelId="{C2D7A61C-966A-4D4E-98CB-DC3E0BD0D7F1}" type="presOf" srcId="{9488E0FA-D387-477A-B91D-3B4E168C0987}" destId="{BC561111-D932-4AB4-94C8-4D8AF3B9AF11}" srcOrd="0" destOrd="0" presId="urn:microsoft.com/office/officeart/2005/8/layout/vList2"/>
    <dgm:cxn modelId="{660A51DD-2576-40C1-BF3E-288A4B16B5F2}" srcId="{9488E0FA-D387-477A-B91D-3B4E168C0987}" destId="{6ED681ED-2C02-4002-A1E8-DB8852E8FEB8}" srcOrd="3" destOrd="0" parTransId="{6FE18524-F6ED-4951-95C2-644154AB588A}" sibTransId="{91D68A50-27F4-4DA5-9E0D-2916F0CC6A3C}"/>
    <dgm:cxn modelId="{88A1CB27-6A3C-44DB-AE30-D85185D52F5A}" srcId="{9488E0FA-D387-477A-B91D-3B4E168C0987}" destId="{3B884FAB-35AF-46BB-A103-0ADB2C12C8C4}" srcOrd="1" destOrd="0" parTransId="{17F80C11-14BF-462D-AC08-04A821F1C6E6}" sibTransId="{40F7F6A0-ABDB-4F57-B4FA-0396131EAFEB}"/>
    <dgm:cxn modelId="{F57D2F62-0B29-48C8-AC4D-D9E68309F034}" type="presOf" srcId="{3B884FAB-35AF-46BB-A103-0ADB2C12C8C4}" destId="{F53D2FAC-620C-4083-ACEF-10FB33A312B5}" srcOrd="0" destOrd="0" presId="urn:microsoft.com/office/officeart/2005/8/layout/vList2"/>
    <dgm:cxn modelId="{EB202317-84FD-4CCF-8961-7EF9A03DD809}" type="presOf" srcId="{6B17DBEF-5041-4BE8-9249-5549910AF58C}" destId="{9999874C-BB2B-4352-B620-59616F54D8D1}" srcOrd="0" destOrd="0" presId="urn:microsoft.com/office/officeart/2005/8/layout/vList2"/>
    <dgm:cxn modelId="{3D240C83-D204-4EBC-8CAB-C89513088990}" type="presParOf" srcId="{BC561111-D932-4AB4-94C8-4D8AF3B9AF11}" destId="{CBE0D018-4F7A-49C5-A43F-087B888E9808}" srcOrd="0" destOrd="0" presId="urn:microsoft.com/office/officeart/2005/8/layout/vList2"/>
    <dgm:cxn modelId="{138CA527-F37B-418C-A247-5206786F3F74}" type="presParOf" srcId="{BC561111-D932-4AB4-94C8-4D8AF3B9AF11}" destId="{D3358FD4-5D74-4162-B1B7-A1B5C2FAB257}" srcOrd="1" destOrd="0" presId="urn:microsoft.com/office/officeart/2005/8/layout/vList2"/>
    <dgm:cxn modelId="{42328A76-2D35-4390-B976-0DC4761A7BA3}" type="presParOf" srcId="{BC561111-D932-4AB4-94C8-4D8AF3B9AF11}" destId="{F53D2FAC-620C-4083-ACEF-10FB33A312B5}" srcOrd="2" destOrd="0" presId="urn:microsoft.com/office/officeart/2005/8/layout/vList2"/>
    <dgm:cxn modelId="{C785B995-6A39-455A-8D60-7ADE45391791}" type="presParOf" srcId="{BC561111-D932-4AB4-94C8-4D8AF3B9AF11}" destId="{70F174A8-86E2-4F18-9D6B-805CAE813ACF}" srcOrd="3" destOrd="0" presId="urn:microsoft.com/office/officeart/2005/8/layout/vList2"/>
    <dgm:cxn modelId="{BAC01891-1C49-468A-BD6B-5DE5B1372F91}" type="presParOf" srcId="{BC561111-D932-4AB4-94C8-4D8AF3B9AF11}" destId="{A36E8BBF-D001-406C-A3CC-136C9F1C0437}" srcOrd="4" destOrd="0" presId="urn:microsoft.com/office/officeart/2005/8/layout/vList2"/>
    <dgm:cxn modelId="{D6F8AAC7-6D22-4B78-B29C-E7AD4DFE3130}" type="presParOf" srcId="{BC561111-D932-4AB4-94C8-4D8AF3B9AF11}" destId="{DAE5506D-E944-4A66-8D76-F645D0D85A22}" srcOrd="5" destOrd="0" presId="urn:microsoft.com/office/officeart/2005/8/layout/vList2"/>
    <dgm:cxn modelId="{F9B47FA6-57F0-4741-B1A3-40FC8C6E0918}" type="presParOf" srcId="{BC561111-D932-4AB4-94C8-4D8AF3B9AF11}" destId="{11ABCBEA-FA9A-4192-A351-A11A42A8D3B5}" srcOrd="6" destOrd="0" presId="urn:microsoft.com/office/officeart/2005/8/layout/vList2"/>
    <dgm:cxn modelId="{23BB7A06-0FD2-465C-B3A9-7637C5DDC3D0}" type="presParOf" srcId="{BC561111-D932-4AB4-94C8-4D8AF3B9AF11}" destId="{D857D37C-5AFF-475A-8F6D-C2078DBD663D}" srcOrd="7" destOrd="0" presId="urn:microsoft.com/office/officeart/2005/8/layout/vList2"/>
    <dgm:cxn modelId="{76C28AEE-32CA-4A77-909E-DB59CE52B834}" type="presParOf" srcId="{BC561111-D932-4AB4-94C8-4D8AF3B9AF11}" destId="{9999874C-BB2B-4352-B620-59616F54D8D1}"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47DFD6F-E12C-4DBB-90D8-5F9C4A112BCF}"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47ADAF59-714F-4A14-A2E7-E67456FCE029}">
      <dgm:prSet phldrT="[Текст]" custT="1"/>
      <dgm:spPr/>
      <dgm:t>
        <a:bodyPr/>
        <a:lstStyle/>
        <a:p>
          <a:r>
            <a:rPr lang="ru-RU" sz="1800" dirty="0" smtClean="0">
              <a:solidFill>
                <a:schemeClr val="tx1"/>
              </a:solidFill>
            </a:rPr>
            <a:t>В конце 1995 года Правительством РФ была принята Федеральная программа государственной поддержки местного самоуправления. </a:t>
          </a:r>
          <a:endParaRPr lang="ru-RU" sz="1800" dirty="0">
            <a:solidFill>
              <a:schemeClr val="tx1"/>
            </a:solidFill>
          </a:endParaRPr>
        </a:p>
      </dgm:t>
    </dgm:pt>
    <dgm:pt modelId="{6F4DEB40-C2AF-41CD-B979-EA42DC52DF33}" type="parTrans" cxnId="{6F33E81C-8095-41C3-9760-530AFAD40600}">
      <dgm:prSet/>
      <dgm:spPr/>
      <dgm:t>
        <a:bodyPr/>
        <a:lstStyle/>
        <a:p>
          <a:endParaRPr lang="ru-RU"/>
        </a:p>
      </dgm:t>
    </dgm:pt>
    <dgm:pt modelId="{54D4DD91-27B2-414F-B4E2-B706156FE267}" type="sibTrans" cxnId="{6F33E81C-8095-41C3-9760-530AFAD40600}">
      <dgm:prSet/>
      <dgm:spPr/>
      <dgm:t>
        <a:bodyPr/>
        <a:lstStyle/>
        <a:p>
          <a:endParaRPr lang="ru-RU"/>
        </a:p>
      </dgm:t>
    </dgm:pt>
    <dgm:pt modelId="{F5278B66-BB22-4168-A39B-614045EEF30F}">
      <dgm:prSet custT="1"/>
      <dgm:spPr/>
      <dgm:t>
        <a:bodyPr/>
        <a:lstStyle/>
        <a:p>
          <a:r>
            <a:rPr lang="ru-RU" sz="1800" dirty="0" smtClean="0">
              <a:solidFill>
                <a:schemeClr val="tx1"/>
              </a:solidFill>
            </a:rPr>
            <a:t>В 1999 году была принята вторая программа - Федеральная целевая программа государственной поддержки развития муниципальных образований и создания условий для реализации конституционных полномочий местного самоуправления. </a:t>
          </a:r>
        </a:p>
      </dgm:t>
    </dgm:pt>
    <dgm:pt modelId="{59ED3A30-2217-4BD5-856D-B3FB679D3563}" type="parTrans" cxnId="{BCA054D6-E700-43AC-AD3F-BF7A8440AAAE}">
      <dgm:prSet/>
      <dgm:spPr/>
      <dgm:t>
        <a:bodyPr/>
        <a:lstStyle/>
        <a:p>
          <a:endParaRPr lang="ru-RU"/>
        </a:p>
      </dgm:t>
    </dgm:pt>
    <dgm:pt modelId="{ED799246-991C-4939-8117-259B0C109DBB}" type="sibTrans" cxnId="{BCA054D6-E700-43AC-AD3F-BF7A8440AAAE}">
      <dgm:prSet/>
      <dgm:spPr/>
      <dgm:t>
        <a:bodyPr/>
        <a:lstStyle/>
        <a:p>
          <a:endParaRPr lang="ru-RU"/>
        </a:p>
      </dgm:t>
    </dgm:pt>
    <dgm:pt modelId="{E444D5BC-09AB-40D7-A96B-EC148E6593A5}">
      <dgm:prSet custT="1"/>
      <dgm:spPr/>
      <dgm:t>
        <a:bodyPr/>
        <a:lstStyle/>
        <a:p>
          <a:r>
            <a:rPr lang="ru-RU" sz="1800" dirty="0" smtClean="0">
              <a:solidFill>
                <a:schemeClr val="tx1"/>
              </a:solidFill>
            </a:rPr>
            <a:t>В 1996 году был принят Федеральный закон "Об обеспечении конституционных прав граждан РФ избирать и быть избранными в органы местного самоуправления". </a:t>
          </a:r>
        </a:p>
      </dgm:t>
    </dgm:pt>
    <dgm:pt modelId="{24FAA024-91F3-499B-84A5-A8A83798EDD7}" type="parTrans" cxnId="{368FE99B-C541-450F-9C3E-32E74FCB29D2}">
      <dgm:prSet/>
      <dgm:spPr/>
      <dgm:t>
        <a:bodyPr/>
        <a:lstStyle/>
        <a:p>
          <a:endParaRPr lang="ru-RU"/>
        </a:p>
      </dgm:t>
    </dgm:pt>
    <dgm:pt modelId="{A30F01FB-ADE9-4374-BAA9-6051BF5525C8}" type="sibTrans" cxnId="{368FE99B-C541-450F-9C3E-32E74FCB29D2}">
      <dgm:prSet/>
      <dgm:spPr/>
      <dgm:t>
        <a:bodyPr/>
        <a:lstStyle/>
        <a:p>
          <a:endParaRPr lang="ru-RU"/>
        </a:p>
      </dgm:t>
    </dgm:pt>
    <dgm:pt modelId="{B4582279-1475-46DE-8DF9-357E63406BE3}">
      <dgm:prSet custT="1"/>
      <dgm:spPr/>
      <dgm:t>
        <a:bodyPr/>
        <a:lstStyle/>
        <a:p>
          <a:r>
            <a:rPr lang="ru-RU" sz="1800" dirty="0" smtClean="0">
              <a:solidFill>
                <a:schemeClr val="tx1"/>
              </a:solidFill>
            </a:rPr>
            <a:t>В 1997 году принят Федеральный закон "О финансовых основах местного самоуправления в РФ", </a:t>
          </a:r>
        </a:p>
      </dgm:t>
    </dgm:pt>
    <dgm:pt modelId="{5D75A61F-28EF-49E7-8718-ACE08D218FC9}" type="parTrans" cxnId="{48534906-334B-40C5-A39A-CDB41CF63C40}">
      <dgm:prSet/>
      <dgm:spPr/>
      <dgm:t>
        <a:bodyPr/>
        <a:lstStyle/>
        <a:p>
          <a:endParaRPr lang="ru-RU"/>
        </a:p>
      </dgm:t>
    </dgm:pt>
    <dgm:pt modelId="{1D3FD1AD-820E-405A-9C0E-CFD6970EC646}" type="sibTrans" cxnId="{48534906-334B-40C5-A39A-CDB41CF63C40}">
      <dgm:prSet/>
      <dgm:spPr/>
      <dgm:t>
        <a:bodyPr/>
        <a:lstStyle/>
        <a:p>
          <a:endParaRPr lang="ru-RU"/>
        </a:p>
      </dgm:t>
    </dgm:pt>
    <dgm:pt modelId="{BF70A10F-25F8-4B10-BE3D-561B9625F5B0}">
      <dgm:prSet custT="1"/>
      <dgm:spPr/>
      <dgm:t>
        <a:bodyPr/>
        <a:lstStyle/>
        <a:p>
          <a:r>
            <a:rPr lang="ru-RU" sz="1800" dirty="0" smtClean="0">
              <a:solidFill>
                <a:schemeClr val="tx1"/>
              </a:solidFill>
            </a:rPr>
            <a:t>В 1998 году - Федеральный закон "Об основах муниципальной службы в РФ". В том же году Россия ратифицировала Европейскую хартию местного самоуправления. </a:t>
          </a:r>
        </a:p>
      </dgm:t>
    </dgm:pt>
    <dgm:pt modelId="{E240F704-25F6-4A4B-99E7-D286F3354951}" type="parTrans" cxnId="{EF7E94FA-026C-4409-B6E5-C3F9D12FA8DF}">
      <dgm:prSet/>
      <dgm:spPr/>
      <dgm:t>
        <a:bodyPr/>
        <a:lstStyle/>
        <a:p>
          <a:endParaRPr lang="ru-RU"/>
        </a:p>
      </dgm:t>
    </dgm:pt>
    <dgm:pt modelId="{581A46AB-5414-49BE-9D20-053DA8ED8D04}" type="sibTrans" cxnId="{EF7E94FA-026C-4409-B6E5-C3F9D12FA8DF}">
      <dgm:prSet/>
      <dgm:spPr/>
      <dgm:t>
        <a:bodyPr/>
        <a:lstStyle/>
        <a:p>
          <a:endParaRPr lang="ru-RU"/>
        </a:p>
      </dgm:t>
    </dgm:pt>
    <dgm:pt modelId="{70A11723-8F41-4AC9-B721-35B2BDDFACCF}">
      <dgm:prSet custT="1"/>
      <dgm:spPr/>
      <dgm:t>
        <a:bodyPr/>
        <a:lstStyle/>
        <a:p>
          <a:r>
            <a:rPr lang="ru-RU" sz="1800" dirty="0" smtClean="0">
              <a:solidFill>
                <a:schemeClr val="tx1"/>
              </a:solidFill>
            </a:rPr>
            <a:t>В 1999 году Указом Президента РФ были утверждены Основные положения государственной политики в области    развития местного самоуправления в РФ. </a:t>
          </a:r>
        </a:p>
      </dgm:t>
    </dgm:pt>
    <dgm:pt modelId="{11F8BF33-5DF6-46CA-8A20-1FB2D7C0D978}" type="parTrans" cxnId="{9E11FCF5-4F8F-4C2F-8143-32DF93E6ADBE}">
      <dgm:prSet/>
      <dgm:spPr/>
      <dgm:t>
        <a:bodyPr/>
        <a:lstStyle/>
        <a:p>
          <a:endParaRPr lang="ru-RU"/>
        </a:p>
      </dgm:t>
    </dgm:pt>
    <dgm:pt modelId="{CCF11ABD-70DB-4C35-845F-8AB35D9C88FC}" type="sibTrans" cxnId="{9E11FCF5-4F8F-4C2F-8143-32DF93E6ADBE}">
      <dgm:prSet/>
      <dgm:spPr/>
      <dgm:t>
        <a:bodyPr/>
        <a:lstStyle/>
        <a:p>
          <a:endParaRPr lang="ru-RU"/>
        </a:p>
      </dgm:t>
    </dgm:pt>
    <dgm:pt modelId="{53976E3E-BC15-4BB5-AFE2-0EFF3B827859}">
      <dgm:prSet custT="1"/>
      <dgm:spPr/>
      <dgm:t>
        <a:bodyPr/>
        <a:lstStyle/>
        <a:p>
          <a:r>
            <a:rPr lang="ru-RU" sz="1800" dirty="0" smtClean="0">
              <a:solidFill>
                <a:schemeClr val="tx1"/>
              </a:solidFill>
            </a:rPr>
            <a:t>Для организации взаимодействия ОМС с ОГВ    были созданы Совет по местному самоуправлению в РФ, возглавляемый Президентом России, и Совет руководителей органов местного самоуправления по проблемам социально-экономической реформы при Правительстве РФ.</a:t>
          </a:r>
          <a:endParaRPr lang="ru-RU" sz="1800" dirty="0">
            <a:solidFill>
              <a:schemeClr val="tx1"/>
            </a:solidFill>
          </a:endParaRPr>
        </a:p>
      </dgm:t>
    </dgm:pt>
    <dgm:pt modelId="{D2A1C95E-4870-4846-97E1-59B8B1F0393B}" type="parTrans" cxnId="{537F7489-3D2A-4149-B833-E27FF30DF408}">
      <dgm:prSet/>
      <dgm:spPr/>
      <dgm:t>
        <a:bodyPr/>
        <a:lstStyle/>
        <a:p>
          <a:endParaRPr lang="ru-RU"/>
        </a:p>
      </dgm:t>
    </dgm:pt>
    <dgm:pt modelId="{4410AD97-A8D6-4926-B64C-AAD1FA2B5212}" type="sibTrans" cxnId="{537F7489-3D2A-4149-B833-E27FF30DF408}">
      <dgm:prSet/>
      <dgm:spPr/>
      <dgm:t>
        <a:bodyPr/>
        <a:lstStyle/>
        <a:p>
          <a:endParaRPr lang="ru-RU"/>
        </a:p>
      </dgm:t>
    </dgm:pt>
    <dgm:pt modelId="{AD7201EB-C0DD-4DAC-ACAC-D671AEAC0825}" type="pres">
      <dgm:prSet presAssocID="{047DFD6F-E12C-4DBB-90D8-5F9C4A112BCF}" presName="linear" presStyleCnt="0">
        <dgm:presLayoutVars>
          <dgm:animLvl val="lvl"/>
          <dgm:resizeHandles val="exact"/>
        </dgm:presLayoutVars>
      </dgm:prSet>
      <dgm:spPr/>
      <dgm:t>
        <a:bodyPr/>
        <a:lstStyle/>
        <a:p>
          <a:endParaRPr lang="ru-RU"/>
        </a:p>
      </dgm:t>
    </dgm:pt>
    <dgm:pt modelId="{614CD3CD-EC83-4058-B5F1-F593780C3F75}" type="pres">
      <dgm:prSet presAssocID="{47ADAF59-714F-4A14-A2E7-E67456FCE029}" presName="parentText" presStyleLbl="node1" presStyleIdx="0" presStyleCnt="7">
        <dgm:presLayoutVars>
          <dgm:chMax val="0"/>
          <dgm:bulletEnabled val="1"/>
        </dgm:presLayoutVars>
      </dgm:prSet>
      <dgm:spPr/>
      <dgm:t>
        <a:bodyPr/>
        <a:lstStyle/>
        <a:p>
          <a:endParaRPr lang="ru-RU"/>
        </a:p>
      </dgm:t>
    </dgm:pt>
    <dgm:pt modelId="{EC02DD09-D34A-40DF-90CC-FEECACF809E3}" type="pres">
      <dgm:prSet presAssocID="{54D4DD91-27B2-414F-B4E2-B706156FE267}" presName="spacer" presStyleCnt="0"/>
      <dgm:spPr/>
    </dgm:pt>
    <dgm:pt modelId="{B9EE0292-0DB8-486B-ADDF-9E200EB9E27E}" type="pres">
      <dgm:prSet presAssocID="{F5278B66-BB22-4168-A39B-614045EEF30F}" presName="parentText" presStyleLbl="node1" presStyleIdx="1" presStyleCnt="7">
        <dgm:presLayoutVars>
          <dgm:chMax val="0"/>
          <dgm:bulletEnabled val="1"/>
        </dgm:presLayoutVars>
      </dgm:prSet>
      <dgm:spPr/>
      <dgm:t>
        <a:bodyPr/>
        <a:lstStyle/>
        <a:p>
          <a:endParaRPr lang="ru-RU"/>
        </a:p>
      </dgm:t>
    </dgm:pt>
    <dgm:pt modelId="{35C2EB3A-FAA9-436A-BA8F-3C1462461094}" type="pres">
      <dgm:prSet presAssocID="{ED799246-991C-4939-8117-259B0C109DBB}" presName="spacer" presStyleCnt="0"/>
      <dgm:spPr/>
    </dgm:pt>
    <dgm:pt modelId="{F4E27752-F4EB-4C42-8B27-113588E4115B}" type="pres">
      <dgm:prSet presAssocID="{E444D5BC-09AB-40D7-A96B-EC148E6593A5}" presName="parentText" presStyleLbl="node1" presStyleIdx="2" presStyleCnt="7">
        <dgm:presLayoutVars>
          <dgm:chMax val="0"/>
          <dgm:bulletEnabled val="1"/>
        </dgm:presLayoutVars>
      </dgm:prSet>
      <dgm:spPr/>
      <dgm:t>
        <a:bodyPr/>
        <a:lstStyle/>
        <a:p>
          <a:endParaRPr lang="ru-RU"/>
        </a:p>
      </dgm:t>
    </dgm:pt>
    <dgm:pt modelId="{2576DE1A-FF65-4ADD-94DB-82897A4E7C13}" type="pres">
      <dgm:prSet presAssocID="{A30F01FB-ADE9-4374-BAA9-6051BF5525C8}" presName="spacer" presStyleCnt="0"/>
      <dgm:spPr/>
    </dgm:pt>
    <dgm:pt modelId="{FAF88337-056F-482D-BE8E-67D7E0793F45}" type="pres">
      <dgm:prSet presAssocID="{B4582279-1475-46DE-8DF9-357E63406BE3}" presName="parentText" presStyleLbl="node1" presStyleIdx="3" presStyleCnt="7">
        <dgm:presLayoutVars>
          <dgm:chMax val="0"/>
          <dgm:bulletEnabled val="1"/>
        </dgm:presLayoutVars>
      </dgm:prSet>
      <dgm:spPr/>
      <dgm:t>
        <a:bodyPr/>
        <a:lstStyle/>
        <a:p>
          <a:endParaRPr lang="ru-RU"/>
        </a:p>
      </dgm:t>
    </dgm:pt>
    <dgm:pt modelId="{E95440E6-9F6F-4337-A865-B9B09802105F}" type="pres">
      <dgm:prSet presAssocID="{1D3FD1AD-820E-405A-9C0E-CFD6970EC646}" presName="spacer" presStyleCnt="0"/>
      <dgm:spPr/>
    </dgm:pt>
    <dgm:pt modelId="{F77DD0BC-CBD9-4ED3-8B36-1D428EC8C687}" type="pres">
      <dgm:prSet presAssocID="{BF70A10F-25F8-4B10-BE3D-561B9625F5B0}" presName="parentText" presStyleLbl="node1" presStyleIdx="4" presStyleCnt="7">
        <dgm:presLayoutVars>
          <dgm:chMax val="0"/>
          <dgm:bulletEnabled val="1"/>
        </dgm:presLayoutVars>
      </dgm:prSet>
      <dgm:spPr/>
      <dgm:t>
        <a:bodyPr/>
        <a:lstStyle/>
        <a:p>
          <a:endParaRPr lang="ru-RU"/>
        </a:p>
      </dgm:t>
    </dgm:pt>
    <dgm:pt modelId="{6B100D45-9732-40B7-B684-594D0D41F9FA}" type="pres">
      <dgm:prSet presAssocID="{581A46AB-5414-49BE-9D20-053DA8ED8D04}" presName="spacer" presStyleCnt="0"/>
      <dgm:spPr/>
    </dgm:pt>
    <dgm:pt modelId="{4F5ECA37-3BB2-41BD-B751-EC89D62E4A4C}" type="pres">
      <dgm:prSet presAssocID="{70A11723-8F41-4AC9-B721-35B2BDDFACCF}" presName="parentText" presStyleLbl="node1" presStyleIdx="5" presStyleCnt="7">
        <dgm:presLayoutVars>
          <dgm:chMax val="0"/>
          <dgm:bulletEnabled val="1"/>
        </dgm:presLayoutVars>
      </dgm:prSet>
      <dgm:spPr/>
      <dgm:t>
        <a:bodyPr/>
        <a:lstStyle/>
        <a:p>
          <a:endParaRPr lang="ru-RU"/>
        </a:p>
      </dgm:t>
    </dgm:pt>
    <dgm:pt modelId="{88E3C97E-56CD-4B61-9B70-C54BC03B3B27}" type="pres">
      <dgm:prSet presAssocID="{CCF11ABD-70DB-4C35-845F-8AB35D9C88FC}" presName="spacer" presStyleCnt="0"/>
      <dgm:spPr/>
    </dgm:pt>
    <dgm:pt modelId="{5633CCE1-2C2E-4129-9A53-FD4D6B2A76D3}" type="pres">
      <dgm:prSet presAssocID="{53976E3E-BC15-4BB5-AFE2-0EFF3B827859}" presName="parentText" presStyleLbl="node1" presStyleIdx="6" presStyleCnt="7">
        <dgm:presLayoutVars>
          <dgm:chMax val="0"/>
          <dgm:bulletEnabled val="1"/>
        </dgm:presLayoutVars>
      </dgm:prSet>
      <dgm:spPr/>
      <dgm:t>
        <a:bodyPr/>
        <a:lstStyle/>
        <a:p>
          <a:endParaRPr lang="ru-RU"/>
        </a:p>
      </dgm:t>
    </dgm:pt>
  </dgm:ptLst>
  <dgm:cxnLst>
    <dgm:cxn modelId="{4ADC24C4-A458-423A-9FC5-9E78BE3BF33A}" type="presOf" srcId="{53976E3E-BC15-4BB5-AFE2-0EFF3B827859}" destId="{5633CCE1-2C2E-4129-9A53-FD4D6B2A76D3}" srcOrd="0" destOrd="0" presId="urn:microsoft.com/office/officeart/2005/8/layout/vList2"/>
    <dgm:cxn modelId="{5588649D-EBAC-4D64-AF18-164C02DE1828}" type="presOf" srcId="{47ADAF59-714F-4A14-A2E7-E67456FCE029}" destId="{614CD3CD-EC83-4058-B5F1-F593780C3F75}" srcOrd="0" destOrd="0" presId="urn:microsoft.com/office/officeart/2005/8/layout/vList2"/>
    <dgm:cxn modelId="{290B9B91-C1A1-41B8-9790-FCAB56C4F450}" type="presOf" srcId="{BF70A10F-25F8-4B10-BE3D-561B9625F5B0}" destId="{F77DD0BC-CBD9-4ED3-8B36-1D428EC8C687}" srcOrd="0" destOrd="0" presId="urn:microsoft.com/office/officeart/2005/8/layout/vList2"/>
    <dgm:cxn modelId="{BCA054D6-E700-43AC-AD3F-BF7A8440AAAE}" srcId="{047DFD6F-E12C-4DBB-90D8-5F9C4A112BCF}" destId="{F5278B66-BB22-4168-A39B-614045EEF30F}" srcOrd="1" destOrd="0" parTransId="{59ED3A30-2217-4BD5-856D-B3FB679D3563}" sibTransId="{ED799246-991C-4939-8117-259B0C109DBB}"/>
    <dgm:cxn modelId="{368FE99B-C541-450F-9C3E-32E74FCB29D2}" srcId="{047DFD6F-E12C-4DBB-90D8-5F9C4A112BCF}" destId="{E444D5BC-09AB-40D7-A96B-EC148E6593A5}" srcOrd="2" destOrd="0" parTransId="{24FAA024-91F3-499B-84A5-A8A83798EDD7}" sibTransId="{A30F01FB-ADE9-4374-BAA9-6051BF5525C8}"/>
    <dgm:cxn modelId="{0CB19F87-7E8C-4F77-9A22-8E70CE67FF71}" type="presOf" srcId="{E444D5BC-09AB-40D7-A96B-EC148E6593A5}" destId="{F4E27752-F4EB-4C42-8B27-113588E4115B}" srcOrd="0" destOrd="0" presId="urn:microsoft.com/office/officeart/2005/8/layout/vList2"/>
    <dgm:cxn modelId="{48534906-334B-40C5-A39A-CDB41CF63C40}" srcId="{047DFD6F-E12C-4DBB-90D8-5F9C4A112BCF}" destId="{B4582279-1475-46DE-8DF9-357E63406BE3}" srcOrd="3" destOrd="0" parTransId="{5D75A61F-28EF-49E7-8718-ACE08D218FC9}" sibTransId="{1D3FD1AD-820E-405A-9C0E-CFD6970EC646}"/>
    <dgm:cxn modelId="{9E11FCF5-4F8F-4C2F-8143-32DF93E6ADBE}" srcId="{047DFD6F-E12C-4DBB-90D8-5F9C4A112BCF}" destId="{70A11723-8F41-4AC9-B721-35B2BDDFACCF}" srcOrd="5" destOrd="0" parTransId="{11F8BF33-5DF6-46CA-8A20-1FB2D7C0D978}" sibTransId="{CCF11ABD-70DB-4C35-845F-8AB35D9C88FC}"/>
    <dgm:cxn modelId="{354E505E-50A3-406E-BE52-1E40A6C2601D}" type="presOf" srcId="{047DFD6F-E12C-4DBB-90D8-5F9C4A112BCF}" destId="{AD7201EB-C0DD-4DAC-ACAC-D671AEAC0825}" srcOrd="0" destOrd="0" presId="urn:microsoft.com/office/officeart/2005/8/layout/vList2"/>
    <dgm:cxn modelId="{ADE6176C-95D0-4431-8220-029A0A4BE125}" type="presOf" srcId="{F5278B66-BB22-4168-A39B-614045EEF30F}" destId="{B9EE0292-0DB8-486B-ADDF-9E200EB9E27E}" srcOrd="0" destOrd="0" presId="urn:microsoft.com/office/officeart/2005/8/layout/vList2"/>
    <dgm:cxn modelId="{EF7E94FA-026C-4409-B6E5-C3F9D12FA8DF}" srcId="{047DFD6F-E12C-4DBB-90D8-5F9C4A112BCF}" destId="{BF70A10F-25F8-4B10-BE3D-561B9625F5B0}" srcOrd="4" destOrd="0" parTransId="{E240F704-25F6-4A4B-99E7-D286F3354951}" sibTransId="{581A46AB-5414-49BE-9D20-053DA8ED8D04}"/>
    <dgm:cxn modelId="{537F7489-3D2A-4149-B833-E27FF30DF408}" srcId="{047DFD6F-E12C-4DBB-90D8-5F9C4A112BCF}" destId="{53976E3E-BC15-4BB5-AFE2-0EFF3B827859}" srcOrd="6" destOrd="0" parTransId="{D2A1C95E-4870-4846-97E1-59B8B1F0393B}" sibTransId="{4410AD97-A8D6-4926-B64C-AAD1FA2B5212}"/>
    <dgm:cxn modelId="{FBEBCC78-BD2C-487A-99DB-CCCF787F7E1A}" type="presOf" srcId="{70A11723-8F41-4AC9-B721-35B2BDDFACCF}" destId="{4F5ECA37-3BB2-41BD-B751-EC89D62E4A4C}" srcOrd="0" destOrd="0" presId="urn:microsoft.com/office/officeart/2005/8/layout/vList2"/>
    <dgm:cxn modelId="{A6D76E4B-F062-46E5-BAB3-858868D39EF7}" type="presOf" srcId="{B4582279-1475-46DE-8DF9-357E63406BE3}" destId="{FAF88337-056F-482D-BE8E-67D7E0793F45}" srcOrd="0" destOrd="0" presId="urn:microsoft.com/office/officeart/2005/8/layout/vList2"/>
    <dgm:cxn modelId="{6F33E81C-8095-41C3-9760-530AFAD40600}" srcId="{047DFD6F-E12C-4DBB-90D8-5F9C4A112BCF}" destId="{47ADAF59-714F-4A14-A2E7-E67456FCE029}" srcOrd="0" destOrd="0" parTransId="{6F4DEB40-C2AF-41CD-B979-EA42DC52DF33}" sibTransId="{54D4DD91-27B2-414F-B4E2-B706156FE267}"/>
    <dgm:cxn modelId="{199A3FC0-17EC-4AF3-B599-FD5C85ECDC11}" type="presParOf" srcId="{AD7201EB-C0DD-4DAC-ACAC-D671AEAC0825}" destId="{614CD3CD-EC83-4058-B5F1-F593780C3F75}" srcOrd="0" destOrd="0" presId="urn:microsoft.com/office/officeart/2005/8/layout/vList2"/>
    <dgm:cxn modelId="{B1EE7FE0-317D-4663-A6A9-837BB5946B91}" type="presParOf" srcId="{AD7201EB-C0DD-4DAC-ACAC-D671AEAC0825}" destId="{EC02DD09-D34A-40DF-90CC-FEECACF809E3}" srcOrd="1" destOrd="0" presId="urn:microsoft.com/office/officeart/2005/8/layout/vList2"/>
    <dgm:cxn modelId="{6D0F5D82-6C9A-4670-AC36-67D7332C4857}" type="presParOf" srcId="{AD7201EB-C0DD-4DAC-ACAC-D671AEAC0825}" destId="{B9EE0292-0DB8-486B-ADDF-9E200EB9E27E}" srcOrd="2" destOrd="0" presId="urn:microsoft.com/office/officeart/2005/8/layout/vList2"/>
    <dgm:cxn modelId="{05E97C6F-D05B-4D9A-9AF2-FECCD1CCAED3}" type="presParOf" srcId="{AD7201EB-C0DD-4DAC-ACAC-D671AEAC0825}" destId="{35C2EB3A-FAA9-436A-BA8F-3C1462461094}" srcOrd="3" destOrd="0" presId="urn:microsoft.com/office/officeart/2005/8/layout/vList2"/>
    <dgm:cxn modelId="{7271A017-F6CF-4257-9006-899095F69ABC}" type="presParOf" srcId="{AD7201EB-C0DD-4DAC-ACAC-D671AEAC0825}" destId="{F4E27752-F4EB-4C42-8B27-113588E4115B}" srcOrd="4" destOrd="0" presId="urn:microsoft.com/office/officeart/2005/8/layout/vList2"/>
    <dgm:cxn modelId="{27C547CA-E610-4F1D-949D-678C895161AA}" type="presParOf" srcId="{AD7201EB-C0DD-4DAC-ACAC-D671AEAC0825}" destId="{2576DE1A-FF65-4ADD-94DB-82897A4E7C13}" srcOrd="5" destOrd="0" presId="urn:microsoft.com/office/officeart/2005/8/layout/vList2"/>
    <dgm:cxn modelId="{5730B474-90F8-4483-8B18-CB743A4C03E6}" type="presParOf" srcId="{AD7201EB-C0DD-4DAC-ACAC-D671AEAC0825}" destId="{FAF88337-056F-482D-BE8E-67D7E0793F45}" srcOrd="6" destOrd="0" presId="urn:microsoft.com/office/officeart/2005/8/layout/vList2"/>
    <dgm:cxn modelId="{04034652-4205-484D-AE1F-87F3A87A12AC}" type="presParOf" srcId="{AD7201EB-C0DD-4DAC-ACAC-D671AEAC0825}" destId="{E95440E6-9F6F-4337-A865-B9B09802105F}" srcOrd="7" destOrd="0" presId="urn:microsoft.com/office/officeart/2005/8/layout/vList2"/>
    <dgm:cxn modelId="{313803EC-034D-4582-8292-8E7C61B8166D}" type="presParOf" srcId="{AD7201EB-C0DD-4DAC-ACAC-D671AEAC0825}" destId="{F77DD0BC-CBD9-4ED3-8B36-1D428EC8C687}" srcOrd="8" destOrd="0" presId="urn:microsoft.com/office/officeart/2005/8/layout/vList2"/>
    <dgm:cxn modelId="{B1C6CF98-4E1D-401F-9E59-156BA9012EBD}" type="presParOf" srcId="{AD7201EB-C0DD-4DAC-ACAC-D671AEAC0825}" destId="{6B100D45-9732-40B7-B684-594D0D41F9FA}" srcOrd="9" destOrd="0" presId="urn:microsoft.com/office/officeart/2005/8/layout/vList2"/>
    <dgm:cxn modelId="{8A25CD0A-6187-4F02-A78A-374F38CBA41F}" type="presParOf" srcId="{AD7201EB-C0DD-4DAC-ACAC-D671AEAC0825}" destId="{4F5ECA37-3BB2-41BD-B751-EC89D62E4A4C}" srcOrd="10" destOrd="0" presId="urn:microsoft.com/office/officeart/2005/8/layout/vList2"/>
    <dgm:cxn modelId="{7FA74EC6-6328-418C-8A1B-22F68364B703}" type="presParOf" srcId="{AD7201EB-C0DD-4DAC-ACAC-D671AEAC0825}" destId="{88E3C97E-56CD-4B61-9B70-C54BC03B3B27}" srcOrd="11" destOrd="0" presId="urn:microsoft.com/office/officeart/2005/8/layout/vList2"/>
    <dgm:cxn modelId="{6FAEE4C0-CC68-4F21-AE81-54A26AD89392}" type="presParOf" srcId="{AD7201EB-C0DD-4DAC-ACAC-D671AEAC0825}" destId="{5633CCE1-2C2E-4129-9A53-FD4D6B2A76D3}" srcOrd="1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4DE58DC-B16F-4776-8988-343F9CE9DD95}"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E37D3262-5E1B-412F-86E1-AABC4906E0A4}">
      <dgm:prSet phldrT="[Текст]" custT="1"/>
      <dgm:spPr/>
      <dgm:t>
        <a:bodyPr/>
        <a:lstStyle/>
        <a:p>
          <a:r>
            <a:rPr lang="ru-RU" sz="1800" dirty="0" smtClean="0"/>
            <a:t>дает понятие местного самоуправления (ст. 3), </a:t>
          </a:r>
          <a:endParaRPr lang="ru-RU" sz="1800" dirty="0"/>
        </a:p>
      </dgm:t>
    </dgm:pt>
    <dgm:pt modelId="{A58447DA-33F8-4DE9-83ED-B950A1400117}" type="parTrans" cxnId="{BCE18893-6D16-4FAC-AE5C-49365F1ED832}">
      <dgm:prSet/>
      <dgm:spPr/>
      <dgm:t>
        <a:bodyPr/>
        <a:lstStyle/>
        <a:p>
          <a:endParaRPr lang="ru-RU"/>
        </a:p>
      </dgm:t>
    </dgm:pt>
    <dgm:pt modelId="{997668FD-BB12-4134-B1DA-A93E8BC246DA}" type="sibTrans" cxnId="{BCE18893-6D16-4FAC-AE5C-49365F1ED832}">
      <dgm:prSet/>
      <dgm:spPr/>
      <dgm:t>
        <a:bodyPr/>
        <a:lstStyle/>
        <a:p>
          <a:endParaRPr lang="ru-RU"/>
        </a:p>
      </dgm:t>
    </dgm:pt>
    <dgm:pt modelId="{E91068E4-F6C5-4DFE-8BCA-F6EFD013D38A}">
      <dgm:prSet phldrT="[Текст]" custT="1"/>
      <dgm:spPr/>
      <dgm:t>
        <a:bodyPr/>
        <a:lstStyle/>
        <a:p>
          <a:r>
            <a:rPr lang="ru-RU" sz="1800" dirty="0" smtClean="0"/>
            <a:t>устанавливает общие принципы закрепления компетенции самоуправления  (ст. 4), </a:t>
          </a:r>
          <a:endParaRPr lang="ru-RU" sz="1800" dirty="0"/>
        </a:p>
      </dgm:t>
    </dgm:pt>
    <dgm:pt modelId="{37EF2D03-F3B5-4361-BA9B-C602C6ABBF76}" type="parTrans" cxnId="{F1FE94C0-DB65-4B29-A7E7-C025B1560006}">
      <dgm:prSet/>
      <dgm:spPr/>
      <dgm:t>
        <a:bodyPr/>
        <a:lstStyle/>
        <a:p>
          <a:endParaRPr lang="ru-RU"/>
        </a:p>
      </dgm:t>
    </dgm:pt>
    <dgm:pt modelId="{CD589528-D516-4960-913F-59840BB46965}" type="sibTrans" cxnId="{F1FE94C0-DB65-4B29-A7E7-C025B1560006}">
      <dgm:prSet/>
      <dgm:spPr/>
      <dgm:t>
        <a:bodyPr/>
        <a:lstStyle/>
        <a:p>
          <a:endParaRPr lang="ru-RU"/>
        </a:p>
      </dgm:t>
    </dgm:pt>
    <dgm:pt modelId="{D5693038-8AF0-4E17-8BFA-81C16B73CA44}">
      <dgm:prSet phldrT="[Текст]" custT="1"/>
      <dgm:spPr/>
      <dgm:t>
        <a:bodyPr/>
        <a:lstStyle/>
        <a:p>
          <a:r>
            <a:rPr lang="ru-RU" sz="1800" dirty="0" smtClean="0"/>
            <a:t> закрепляет  гарантии  защиты  территории  местным самоуправлением (ст. 5),</a:t>
          </a:r>
          <a:endParaRPr lang="ru-RU" sz="1800" dirty="0"/>
        </a:p>
      </dgm:t>
    </dgm:pt>
    <dgm:pt modelId="{BB19377C-CE1D-42BE-9EA6-DE2982F9A70F}" type="parTrans" cxnId="{4777243E-B011-4DA8-BCCF-B7E9FC79637A}">
      <dgm:prSet/>
      <dgm:spPr/>
      <dgm:t>
        <a:bodyPr/>
        <a:lstStyle/>
        <a:p>
          <a:endParaRPr lang="ru-RU"/>
        </a:p>
      </dgm:t>
    </dgm:pt>
    <dgm:pt modelId="{26592B42-C8BE-40A9-9F6D-9679E9084CA8}" type="sibTrans" cxnId="{4777243E-B011-4DA8-BCCF-B7E9FC79637A}">
      <dgm:prSet/>
      <dgm:spPr/>
      <dgm:t>
        <a:bodyPr/>
        <a:lstStyle/>
        <a:p>
          <a:endParaRPr lang="ru-RU"/>
        </a:p>
      </dgm:t>
    </dgm:pt>
    <dgm:pt modelId="{094DE4AB-C007-4BF3-824C-AD4809E01AE2}">
      <dgm:prSet phldrT="[Текст]" custT="1"/>
      <dgm:spPr/>
      <dgm:t>
        <a:bodyPr/>
        <a:lstStyle/>
        <a:p>
          <a:r>
            <a:rPr lang="ru-RU" sz="1800" dirty="0" smtClean="0"/>
            <a:t> право местного самоуправления определять свои внутренние административные структуры (ст. 6). </a:t>
          </a:r>
          <a:endParaRPr lang="ru-RU" sz="1800" dirty="0"/>
        </a:p>
      </dgm:t>
    </dgm:pt>
    <dgm:pt modelId="{B418FD00-C2EE-449C-93F6-2543C3A0EF7C}" type="parTrans" cxnId="{EEBCF7FA-D58F-4362-9685-F04A517FFD6D}">
      <dgm:prSet/>
      <dgm:spPr/>
      <dgm:t>
        <a:bodyPr/>
        <a:lstStyle/>
        <a:p>
          <a:endParaRPr lang="ru-RU"/>
        </a:p>
      </dgm:t>
    </dgm:pt>
    <dgm:pt modelId="{B92A7433-EC32-46CA-85A8-2B46A8AD7B9F}" type="sibTrans" cxnId="{EEBCF7FA-D58F-4362-9685-F04A517FFD6D}">
      <dgm:prSet/>
      <dgm:spPr/>
      <dgm:t>
        <a:bodyPr/>
        <a:lstStyle/>
        <a:p>
          <a:endParaRPr lang="ru-RU"/>
        </a:p>
      </dgm:t>
    </dgm:pt>
    <dgm:pt modelId="{FD324542-0937-4F3A-A26D-4E280A9BBBEA}">
      <dgm:prSet phldrT="[Текст]" custT="1"/>
      <dgm:spPr/>
      <dgm:t>
        <a:bodyPr/>
        <a:lstStyle/>
        <a:p>
          <a:r>
            <a:rPr lang="ru-RU" sz="1800" dirty="0" smtClean="0"/>
            <a:t>Кроме того, она включает положения об условиях осуществления полномочий на местном уровне (ст. 7),</a:t>
          </a:r>
          <a:endParaRPr lang="ru-RU" sz="1800" dirty="0"/>
        </a:p>
      </dgm:t>
    </dgm:pt>
    <dgm:pt modelId="{3CE2FC65-78D4-4687-9A51-EEC883699053}" type="parTrans" cxnId="{20149359-7E95-4D1D-B9F9-82C9AB46C381}">
      <dgm:prSet/>
      <dgm:spPr/>
      <dgm:t>
        <a:bodyPr/>
        <a:lstStyle/>
        <a:p>
          <a:endParaRPr lang="ru-RU"/>
        </a:p>
      </dgm:t>
    </dgm:pt>
    <dgm:pt modelId="{C8AFFC7D-438D-4041-A272-BBE9021E2CF8}" type="sibTrans" cxnId="{20149359-7E95-4D1D-B9F9-82C9AB46C381}">
      <dgm:prSet/>
      <dgm:spPr/>
      <dgm:t>
        <a:bodyPr/>
        <a:lstStyle/>
        <a:p>
          <a:endParaRPr lang="ru-RU"/>
        </a:p>
      </dgm:t>
    </dgm:pt>
    <dgm:pt modelId="{37D6FBFB-56BB-4589-8C7D-910DA7757058}">
      <dgm:prSet phldrT="[Текст]" custT="1"/>
      <dgm:spPr/>
      <dgm:t>
        <a:bodyPr/>
        <a:lstStyle/>
        <a:p>
          <a:r>
            <a:rPr lang="ru-RU" sz="1800" dirty="0" smtClean="0"/>
            <a:t> об источниках финансирования органов местного самоуправления (ст.9), </a:t>
          </a:r>
          <a:endParaRPr lang="ru-RU" sz="1800" dirty="0"/>
        </a:p>
      </dgm:t>
    </dgm:pt>
    <dgm:pt modelId="{46BAA029-B744-4349-9222-23209C987A9E}" type="parTrans" cxnId="{67914AEF-0EBB-49E9-9DB8-E412592ACBE7}">
      <dgm:prSet/>
      <dgm:spPr/>
      <dgm:t>
        <a:bodyPr/>
        <a:lstStyle/>
        <a:p>
          <a:endParaRPr lang="ru-RU"/>
        </a:p>
      </dgm:t>
    </dgm:pt>
    <dgm:pt modelId="{09EC004C-F433-47A2-BE50-C95F5806D2AD}" type="sibTrans" cxnId="{67914AEF-0EBB-49E9-9DB8-E412592ACBE7}">
      <dgm:prSet/>
      <dgm:spPr/>
      <dgm:t>
        <a:bodyPr/>
        <a:lstStyle/>
        <a:p>
          <a:endParaRPr lang="ru-RU"/>
        </a:p>
      </dgm:t>
    </dgm:pt>
    <dgm:pt modelId="{C0E428F0-35C2-430A-876D-74DC32A3E71A}">
      <dgm:prSet phldrT="[Текст]" custT="1"/>
      <dgm:spPr/>
      <dgm:t>
        <a:bodyPr/>
        <a:lstStyle/>
        <a:p>
          <a:r>
            <a:rPr lang="ru-RU" sz="1800" dirty="0" smtClean="0"/>
            <a:t>об административном контроле за деятельностью органов местного самоуправления (ст.8), </a:t>
          </a:r>
          <a:endParaRPr lang="ru-RU" sz="1800" dirty="0"/>
        </a:p>
      </dgm:t>
    </dgm:pt>
    <dgm:pt modelId="{AE97BF36-35DE-4529-8140-0ED62EAA24B2}" type="parTrans" cxnId="{39C9AB20-20F4-4F9A-8F07-368E0E327CC5}">
      <dgm:prSet/>
      <dgm:spPr/>
      <dgm:t>
        <a:bodyPr/>
        <a:lstStyle/>
        <a:p>
          <a:endParaRPr lang="ru-RU"/>
        </a:p>
      </dgm:t>
    </dgm:pt>
    <dgm:pt modelId="{7451C67A-0B3F-48B6-9508-E756546C0919}" type="sibTrans" cxnId="{39C9AB20-20F4-4F9A-8F07-368E0E327CC5}">
      <dgm:prSet/>
      <dgm:spPr/>
      <dgm:t>
        <a:bodyPr/>
        <a:lstStyle/>
        <a:p>
          <a:endParaRPr lang="ru-RU"/>
        </a:p>
      </dgm:t>
    </dgm:pt>
    <dgm:pt modelId="{DE28AE63-52D9-4CE4-9E13-77088DC47511}">
      <dgm:prSet phldrT="[Текст]" custT="1"/>
      <dgm:spPr/>
      <dgm:t>
        <a:bodyPr/>
        <a:lstStyle/>
        <a:p>
          <a:r>
            <a:rPr lang="ru-RU" sz="1800" dirty="0" smtClean="0"/>
            <a:t>а также закрепляет право органов местного самоуправления на объединение (ст. 10)</a:t>
          </a:r>
          <a:endParaRPr lang="ru-RU" sz="1800" dirty="0"/>
        </a:p>
      </dgm:t>
    </dgm:pt>
    <dgm:pt modelId="{829BD965-B58A-4218-B5AB-ABB745FB17FA}" type="parTrans" cxnId="{068B622C-769D-44BA-91A2-07EE588D5856}">
      <dgm:prSet/>
      <dgm:spPr/>
      <dgm:t>
        <a:bodyPr/>
        <a:lstStyle/>
        <a:p>
          <a:endParaRPr lang="ru-RU"/>
        </a:p>
      </dgm:t>
    </dgm:pt>
    <dgm:pt modelId="{91DF42E3-7360-44F3-B298-498151AB20DB}" type="sibTrans" cxnId="{068B622C-769D-44BA-91A2-07EE588D5856}">
      <dgm:prSet/>
      <dgm:spPr/>
      <dgm:t>
        <a:bodyPr/>
        <a:lstStyle/>
        <a:p>
          <a:endParaRPr lang="ru-RU"/>
        </a:p>
      </dgm:t>
    </dgm:pt>
    <dgm:pt modelId="{413F1E4A-2843-4FE7-80B5-A0C35FBBE048}">
      <dgm:prSet phldrT="[Текст]" custT="1"/>
      <dgm:spPr/>
      <dgm:t>
        <a:bodyPr/>
        <a:lstStyle/>
        <a:p>
          <a:r>
            <a:rPr lang="ru-RU" sz="1800" dirty="0" smtClean="0"/>
            <a:t>и право на судебную защиту для обеспечения свободного осуществления ими своих полномочий (ст.11).</a:t>
          </a:r>
          <a:endParaRPr lang="ru-RU" sz="1800" dirty="0"/>
        </a:p>
      </dgm:t>
    </dgm:pt>
    <dgm:pt modelId="{A8E7DD39-0094-4AA3-8CA5-BDFEB793D6A0}" type="parTrans" cxnId="{7279A777-CE3A-45FB-AC4D-78751240C6E9}">
      <dgm:prSet/>
      <dgm:spPr/>
      <dgm:t>
        <a:bodyPr/>
        <a:lstStyle/>
        <a:p>
          <a:endParaRPr lang="ru-RU"/>
        </a:p>
      </dgm:t>
    </dgm:pt>
    <dgm:pt modelId="{20AC35EB-A5C1-410B-A55D-6588D6547C01}" type="sibTrans" cxnId="{7279A777-CE3A-45FB-AC4D-78751240C6E9}">
      <dgm:prSet/>
      <dgm:spPr/>
      <dgm:t>
        <a:bodyPr/>
        <a:lstStyle/>
        <a:p>
          <a:endParaRPr lang="ru-RU"/>
        </a:p>
      </dgm:t>
    </dgm:pt>
    <dgm:pt modelId="{5C54846D-27A7-4DCE-9F10-90F7509DD5D5}" type="pres">
      <dgm:prSet presAssocID="{F4DE58DC-B16F-4776-8988-343F9CE9DD95}" presName="linear" presStyleCnt="0">
        <dgm:presLayoutVars>
          <dgm:animLvl val="lvl"/>
          <dgm:resizeHandles val="exact"/>
        </dgm:presLayoutVars>
      </dgm:prSet>
      <dgm:spPr/>
      <dgm:t>
        <a:bodyPr/>
        <a:lstStyle/>
        <a:p>
          <a:endParaRPr lang="ru-RU"/>
        </a:p>
      </dgm:t>
    </dgm:pt>
    <dgm:pt modelId="{22E67A06-9629-4811-B8A6-05E893584094}" type="pres">
      <dgm:prSet presAssocID="{E37D3262-5E1B-412F-86E1-AABC4906E0A4}" presName="parentText" presStyleLbl="node1" presStyleIdx="0" presStyleCnt="9">
        <dgm:presLayoutVars>
          <dgm:chMax val="0"/>
          <dgm:bulletEnabled val="1"/>
        </dgm:presLayoutVars>
      </dgm:prSet>
      <dgm:spPr/>
      <dgm:t>
        <a:bodyPr/>
        <a:lstStyle/>
        <a:p>
          <a:endParaRPr lang="ru-RU"/>
        </a:p>
      </dgm:t>
    </dgm:pt>
    <dgm:pt modelId="{75F3744E-A9A4-40C3-A237-4092F32B2902}" type="pres">
      <dgm:prSet presAssocID="{997668FD-BB12-4134-B1DA-A93E8BC246DA}" presName="spacer" presStyleCnt="0"/>
      <dgm:spPr/>
    </dgm:pt>
    <dgm:pt modelId="{A7E3CC5C-6C3E-405F-BAF0-293528653A11}" type="pres">
      <dgm:prSet presAssocID="{E91068E4-F6C5-4DFE-8BCA-F6EFD013D38A}" presName="parentText" presStyleLbl="node1" presStyleIdx="1" presStyleCnt="9">
        <dgm:presLayoutVars>
          <dgm:chMax val="0"/>
          <dgm:bulletEnabled val="1"/>
        </dgm:presLayoutVars>
      </dgm:prSet>
      <dgm:spPr/>
      <dgm:t>
        <a:bodyPr/>
        <a:lstStyle/>
        <a:p>
          <a:endParaRPr lang="ru-RU"/>
        </a:p>
      </dgm:t>
    </dgm:pt>
    <dgm:pt modelId="{A2B71FA8-9EB0-43FE-8F4F-986F14EFF61B}" type="pres">
      <dgm:prSet presAssocID="{CD589528-D516-4960-913F-59840BB46965}" presName="spacer" presStyleCnt="0"/>
      <dgm:spPr/>
    </dgm:pt>
    <dgm:pt modelId="{6F027F5E-5B06-4AF1-90B1-D5A6E030E954}" type="pres">
      <dgm:prSet presAssocID="{D5693038-8AF0-4E17-8BFA-81C16B73CA44}" presName="parentText" presStyleLbl="node1" presStyleIdx="2" presStyleCnt="9">
        <dgm:presLayoutVars>
          <dgm:chMax val="0"/>
          <dgm:bulletEnabled val="1"/>
        </dgm:presLayoutVars>
      </dgm:prSet>
      <dgm:spPr/>
      <dgm:t>
        <a:bodyPr/>
        <a:lstStyle/>
        <a:p>
          <a:endParaRPr lang="ru-RU"/>
        </a:p>
      </dgm:t>
    </dgm:pt>
    <dgm:pt modelId="{8C64A2A9-9E38-4633-8203-294F2E3FC468}" type="pres">
      <dgm:prSet presAssocID="{26592B42-C8BE-40A9-9F6D-9679E9084CA8}" presName="spacer" presStyleCnt="0"/>
      <dgm:spPr/>
    </dgm:pt>
    <dgm:pt modelId="{69BDA863-CAD9-4699-A6EC-992E7CFE0565}" type="pres">
      <dgm:prSet presAssocID="{094DE4AB-C007-4BF3-824C-AD4809E01AE2}" presName="parentText" presStyleLbl="node1" presStyleIdx="3" presStyleCnt="9">
        <dgm:presLayoutVars>
          <dgm:chMax val="0"/>
          <dgm:bulletEnabled val="1"/>
        </dgm:presLayoutVars>
      </dgm:prSet>
      <dgm:spPr/>
      <dgm:t>
        <a:bodyPr/>
        <a:lstStyle/>
        <a:p>
          <a:endParaRPr lang="ru-RU"/>
        </a:p>
      </dgm:t>
    </dgm:pt>
    <dgm:pt modelId="{2D097E34-C967-4D3A-BC6A-279E9D207439}" type="pres">
      <dgm:prSet presAssocID="{B92A7433-EC32-46CA-85A8-2B46A8AD7B9F}" presName="spacer" presStyleCnt="0"/>
      <dgm:spPr/>
    </dgm:pt>
    <dgm:pt modelId="{3D3F0473-4ECD-45C4-B257-D81471994179}" type="pres">
      <dgm:prSet presAssocID="{FD324542-0937-4F3A-A26D-4E280A9BBBEA}" presName="parentText" presStyleLbl="node1" presStyleIdx="4" presStyleCnt="9">
        <dgm:presLayoutVars>
          <dgm:chMax val="0"/>
          <dgm:bulletEnabled val="1"/>
        </dgm:presLayoutVars>
      </dgm:prSet>
      <dgm:spPr/>
      <dgm:t>
        <a:bodyPr/>
        <a:lstStyle/>
        <a:p>
          <a:endParaRPr lang="ru-RU"/>
        </a:p>
      </dgm:t>
    </dgm:pt>
    <dgm:pt modelId="{94CC69F8-853A-45BA-BA95-CACF80D36EF1}" type="pres">
      <dgm:prSet presAssocID="{C8AFFC7D-438D-4041-A272-BBE9021E2CF8}" presName="spacer" presStyleCnt="0"/>
      <dgm:spPr/>
    </dgm:pt>
    <dgm:pt modelId="{7F922A2C-95D3-4504-B826-CA2720E248B6}" type="pres">
      <dgm:prSet presAssocID="{37D6FBFB-56BB-4589-8C7D-910DA7757058}" presName="parentText" presStyleLbl="node1" presStyleIdx="5" presStyleCnt="9">
        <dgm:presLayoutVars>
          <dgm:chMax val="0"/>
          <dgm:bulletEnabled val="1"/>
        </dgm:presLayoutVars>
      </dgm:prSet>
      <dgm:spPr/>
      <dgm:t>
        <a:bodyPr/>
        <a:lstStyle/>
        <a:p>
          <a:endParaRPr lang="ru-RU"/>
        </a:p>
      </dgm:t>
    </dgm:pt>
    <dgm:pt modelId="{4C0EEBA8-E9C3-4CF6-A92D-00DAA0CF6118}" type="pres">
      <dgm:prSet presAssocID="{09EC004C-F433-47A2-BE50-C95F5806D2AD}" presName="spacer" presStyleCnt="0"/>
      <dgm:spPr/>
    </dgm:pt>
    <dgm:pt modelId="{0463A425-3571-4312-918D-FA7C8A7550D7}" type="pres">
      <dgm:prSet presAssocID="{C0E428F0-35C2-430A-876D-74DC32A3E71A}" presName="parentText" presStyleLbl="node1" presStyleIdx="6" presStyleCnt="9">
        <dgm:presLayoutVars>
          <dgm:chMax val="0"/>
          <dgm:bulletEnabled val="1"/>
        </dgm:presLayoutVars>
      </dgm:prSet>
      <dgm:spPr/>
      <dgm:t>
        <a:bodyPr/>
        <a:lstStyle/>
        <a:p>
          <a:endParaRPr lang="ru-RU"/>
        </a:p>
      </dgm:t>
    </dgm:pt>
    <dgm:pt modelId="{952128E4-D4E3-4EE8-BA09-3E4CB904ED3C}" type="pres">
      <dgm:prSet presAssocID="{7451C67A-0B3F-48B6-9508-E756546C0919}" presName="spacer" presStyleCnt="0"/>
      <dgm:spPr/>
    </dgm:pt>
    <dgm:pt modelId="{F2CB0C52-8CB2-4283-8B61-618C6EA9FAFA}" type="pres">
      <dgm:prSet presAssocID="{DE28AE63-52D9-4CE4-9E13-77088DC47511}" presName="parentText" presStyleLbl="node1" presStyleIdx="7" presStyleCnt="9">
        <dgm:presLayoutVars>
          <dgm:chMax val="0"/>
          <dgm:bulletEnabled val="1"/>
        </dgm:presLayoutVars>
      </dgm:prSet>
      <dgm:spPr/>
      <dgm:t>
        <a:bodyPr/>
        <a:lstStyle/>
        <a:p>
          <a:endParaRPr lang="ru-RU"/>
        </a:p>
      </dgm:t>
    </dgm:pt>
    <dgm:pt modelId="{321C9F18-D491-4281-903F-162C0E4A46D9}" type="pres">
      <dgm:prSet presAssocID="{91DF42E3-7360-44F3-B298-498151AB20DB}" presName="spacer" presStyleCnt="0"/>
      <dgm:spPr/>
    </dgm:pt>
    <dgm:pt modelId="{09915A13-86DB-47BC-A80F-5C53D0D88FB6}" type="pres">
      <dgm:prSet presAssocID="{413F1E4A-2843-4FE7-80B5-A0C35FBBE048}" presName="parentText" presStyleLbl="node1" presStyleIdx="8" presStyleCnt="9">
        <dgm:presLayoutVars>
          <dgm:chMax val="0"/>
          <dgm:bulletEnabled val="1"/>
        </dgm:presLayoutVars>
      </dgm:prSet>
      <dgm:spPr/>
      <dgm:t>
        <a:bodyPr/>
        <a:lstStyle/>
        <a:p>
          <a:endParaRPr lang="ru-RU"/>
        </a:p>
      </dgm:t>
    </dgm:pt>
  </dgm:ptLst>
  <dgm:cxnLst>
    <dgm:cxn modelId="{0EDB885C-9166-4D2F-87DF-6DE1D762A5F0}" type="presOf" srcId="{E91068E4-F6C5-4DFE-8BCA-F6EFD013D38A}" destId="{A7E3CC5C-6C3E-405F-BAF0-293528653A11}" srcOrd="0" destOrd="0" presId="urn:microsoft.com/office/officeart/2005/8/layout/vList2"/>
    <dgm:cxn modelId="{7279A777-CE3A-45FB-AC4D-78751240C6E9}" srcId="{F4DE58DC-B16F-4776-8988-343F9CE9DD95}" destId="{413F1E4A-2843-4FE7-80B5-A0C35FBBE048}" srcOrd="8" destOrd="0" parTransId="{A8E7DD39-0094-4AA3-8CA5-BDFEB793D6A0}" sibTransId="{20AC35EB-A5C1-410B-A55D-6588D6547C01}"/>
    <dgm:cxn modelId="{4777243E-B011-4DA8-BCCF-B7E9FC79637A}" srcId="{F4DE58DC-B16F-4776-8988-343F9CE9DD95}" destId="{D5693038-8AF0-4E17-8BFA-81C16B73CA44}" srcOrd="2" destOrd="0" parTransId="{BB19377C-CE1D-42BE-9EA6-DE2982F9A70F}" sibTransId="{26592B42-C8BE-40A9-9F6D-9679E9084CA8}"/>
    <dgm:cxn modelId="{20149359-7E95-4D1D-B9F9-82C9AB46C381}" srcId="{F4DE58DC-B16F-4776-8988-343F9CE9DD95}" destId="{FD324542-0937-4F3A-A26D-4E280A9BBBEA}" srcOrd="4" destOrd="0" parTransId="{3CE2FC65-78D4-4687-9A51-EEC883699053}" sibTransId="{C8AFFC7D-438D-4041-A272-BBE9021E2CF8}"/>
    <dgm:cxn modelId="{068B622C-769D-44BA-91A2-07EE588D5856}" srcId="{F4DE58DC-B16F-4776-8988-343F9CE9DD95}" destId="{DE28AE63-52D9-4CE4-9E13-77088DC47511}" srcOrd="7" destOrd="0" parTransId="{829BD965-B58A-4218-B5AB-ABB745FB17FA}" sibTransId="{91DF42E3-7360-44F3-B298-498151AB20DB}"/>
    <dgm:cxn modelId="{F1FE94C0-DB65-4B29-A7E7-C025B1560006}" srcId="{F4DE58DC-B16F-4776-8988-343F9CE9DD95}" destId="{E91068E4-F6C5-4DFE-8BCA-F6EFD013D38A}" srcOrd="1" destOrd="0" parTransId="{37EF2D03-F3B5-4361-BA9B-C602C6ABBF76}" sibTransId="{CD589528-D516-4960-913F-59840BB46965}"/>
    <dgm:cxn modelId="{4732DC09-A071-4747-92FF-3C3D70900DB9}" type="presOf" srcId="{E37D3262-5E1B-412F-86E1-AABC4906E0A4}" destId="{22E67A06-9629-4811-B8A6-05E893584094}" srcOrd="0" destOrd="0" presId="urn:microsoft.com/office/officeart/2005/8/layout/vList2"/>
    <dgm:cxn modelId="{1CE7FC4A-E07B-4B67-9C62-02A3F9C3F40D}" type="presOf" srcId="{DE28AE63-52D9-4CE4-9E13-77088DC47511}" destId="{F2CB0C52-8CB2-4283-8B61-618C6EA9FAFA}" srcOrd="0" destOrd="0" presId="urn:microsoft.com/office/officeart/2005/8/layout/vList2"/>
    <dgm:cxn modelId="{1F3F564D-F04B-4CDE-A4AA-6F952A76B454}" type="presOf" srcId="{D5693038-8AF0-4E17-8BFA-81C16B73CA44}" destId="{6F027F5E-5B06-4AF1-90B1-D5A6E030E954}" srcOrd="0" destOrd="0" presId="urn:microsoft.com/office/officeart/2005/8/layout/vList2"/>
    <dgm:cxn modelId="{0204C85F-A545-42DD-A1B4-3E1E0C9D2C8B}" type="presOf" srcId="{094DE4AB-C007-4BF3-824C-AD4809E01AE2}" destId="{69BDA863-CAD9-4699-A6EC-992E7CFE0565}" srcOrd="0" destOrd="0" presId="urn:microsoft.com/office/officeart/2005/8/layout/vList2"/>
    <dgm:cxn modelId="{BE369565-5CF4-49AC-B8CF-EABD43926B44}" type="presOf" srcId="{F4DE58DC-B16F-4776-8988-343F9CE9DD95}" destId="{5C54846D-27A7-4DCE-9F10-90F7509DD5D5}" srcOrd="0" destOrd="0" presId="urn:microsoft.com/office/officeart/2005/8/layout/vList2"/>
    <dgm:cxn modelId="{B597D8A6-9BD7-4501-8FEB-DB2C3660E454}" type="presOf" srcId="{37D6FBFB-56BB-4589-8C7D-910DA7757058}" destId="{7F922A2C-95D3-4504-B826-CA2720E248B6}" srcOrd="0" destOrd="0" presId="urn:microsoft.com/office/officeart/2005/8/layout/vList2"/>
    <dgm:cxn modelId="{8F48F0EA-487B-4C30-88DF-BBB83923962C}" type="presOf" srcId="{C0E428F0-35C2-430A-876D-74DC32A3E71A}" destId="{0463A425-3571-4312-918D-FA7C8A7550D7}" srcOrd="0" destOrd="0" presId="urn:microsoft.com/office/officeart/2005/8/layout/vList2"/>
    <dgm:cxn modelId="{5A45E9B8-7821-4671-8D16-6CBFD4623007}" type="presOf" srcId="{413F1E4A-2843-4FE7-80B5-A0C35FBBE048}" destId="{09915A13-86DB-47BC-A80F-5C53D0D88FB6}" srcOrd="0" destOrd="0" presId="urn:microsoft.com/office/officeart/2005/8/layout/vList2"/>
    <dgm:cxn modelId="{67914AEF-0EBB-49E9-9DB8-E412592ACBE7}" srcId="{F4DE58DC-B16F-4776-8988-343F9CE9DD95}" destId="{37D6FBFB-56BB-4589-8C7D-910DA7757058}" srcOrd="5" destOrd="0" parTransId="{46BAA029-B744-4349-9222-23209C987A9E}" sibTransId="{09EC004C-F433-47A2-BE50-C95F5806D2AD}"/>
    <dgm:cxn modelId="{EEBCF7FA-D58F-4362-9685-F04A517FFD6D}" srcId="{F4DE58DC-B16F-4776-8988-343F9CE9DD95}" destId="{094DE4AB-C007-4BF3-824C-AD4809E01AE2}" srcOrd="3" destOrd="0" parTransId="{B418FD00-C2EE-449C-93F6-2543C3A0EF7C}" sibTransId="{B92A7433-EC32-46CA-85A8-2B46A8AD7B9F}"/>
    <dgm:cxn modelId="{96181E64-8D4F-4F42-8C28-32654CE8B03E}" type="presOf" srcId="{FD324542-0937-4F3A-A26D-4E280A9BBBEA}" destId="{3D3F0473-4ECD-45C4-B257-D81471994179}" srcOrd="0" destOrd="0" presId="urn:microsoft.com/office/officeart/2005/8/layout/vList2"/>
    <dgm:cxn modelId="{BCE18893-6D16-4FAC-AE5C-49365F1ED832}" srcId="{F4DE58DC-B16F-4776-8988-343F9CE9DD95}" destId="{E37D3262-5E1B-412F-86E1-AABC4906E0A4}" srcOrd="0" destOrd="0" parTransId="{A58447DA-33F8-4DE9-83ED-B950A1400117}" sibTransId="{997668FD-BB12-4134-B1DA-A93E8BC246DA}"/>
    <dgm:cxn modelId="{39C9AB20-20F4-4F9A-8F07-368E0E327CC5}" srcId="{F4DE58DC-B16F-4776-8988-343F9CE9DD95}" destId="{C0E428F0-35C2-430A-876D-74DC32A3E71A}" srcOrd="6" destOrd="0" parTransId="{AE97BF36-35DE-4529-8140-0ED62EAA24B2}" sibTransId="{7451C67A-0B3F-48B6-9508-E756546C0919}"/>
    <dgm:cxn modelId="{151325AB-43B9-4599-8295-898406987BC9}" type="presParOf" srcId="{5C54846D-27A7-4DCE-9F10-90F7509DD5D5}" destId="{22E67A06-9629-4811-B8A6-05E893584094}" srcOrd="0" destOrd="0" presId="urn:microsoft.com/office/officeart/2005/8/layout/vList2"/>
    <dgm:cxn modelId="{DFEA9F6B-A90F-4D22-90FC-37138F8B2EB0}" type="presParOf" srcId="{5C54846D-27A7-4DCE-9F10-90F7509DD5D5}" destId="{75F3744E-A9A4-40C3-A237-4092F32B2902}" srcOrd="1" destOrd="0" presId="urn:microsoft.com/office/officeart/2005/8/layout/vList2"/>
    <dgm:cxn modelId="{03655329-E794-4D63-9A5B-2A6F8E34745A}" type="presParOf" srcId="{5C54846D-27A7-4DCE-9F10-90F7509DD5D5}" destId="{A7E3CC5C-6C3E-405F-BAF0-293528653A11}" srcOrd="2" destOrd="0" presId="urn:microsoft.com/office/officeart/2005/8/layout/vList2"/>
    <dgm:cxn modelId="{D20D4B30-F8B5-4346-8FFA-1F7F36492B8E}" type="presParOf" srcId="{5C54846D-27A7-4DCE-9F10-90F7509DD5D5}" destId="{A2B71FA8-9EB0-43FE-8F4F-986F14EFF61B}" srcOrd="3" destOrd="0" presId="urn:microsoft.com/office/officeart/2005/8/layout/vList2"/>
    <dgm:cxn modelId="{5CFBCBCF-AE45-4F01-A3A7-205A9DAF9501}" type="presParOf" srcId="{5C54846D-27A7-4DCE-9F10-90F7509DD5D5}" destId="{6F027F5E-5B06-4AF1-90B1-D5A6E030E954}" srcOrd="4" destOrd="0" presId="urn:microsoft.com/office/officeart/2005/8/layout/vList2"/>
    <dgm:cxn modelId="{B1B43D0A-35C4-4AB2-9703-097DA771E832}" type="presParOf" srcId="{5C54846D-27A7-4DCE-9F10-90F7509DD5D5}" destId="{8C64A2A9-9E38-4633-8203-294F2E3FC468}" srcOrd="5" destOrd="0" presId="urn:microsoft.com/office/officeart/2005/8/layout/vList2"/>
    <dgm:cxn modelId="{5CBD00C2-E468-4A1A-8CE1-3A6FFA183545}" type="presParOf" srcId="{5C54846D-27A7-4DCE-9F10-90F7509DD5D5}" destId="{69BDA863-CAD9-4699-A6EC-992E7CFE0565}" srcOrd="6" destOrd="0" presId="urn:microsoft.com/office/officeart/2005/8/layout/vList2"/>
    <dgm:cxn modelId="{49E99519-B56D-4C9F-AF31-4998A3065615}" type="presParOf" srcId="{5C54846D-27A7-4DCE-9F10-90F7509DD5D5}" destId="{2D097E34-C967-4D3A-BC6A-279E9D207439}" srcOrd="7" destOrd="0" presId="urn:microsoft.com/office/officeart/2005/8/layout/vList2"/>
    <dgm:cxn modelId="{E92206A1-6848-4FD2-AE88-31C6F3D636CB}" type="presParOf" srcId="{5C54846D-27A7-4DCE-9F10-90F7509DD5D5}" destId="{3D3F0473-4ECD-45C4-B257-D81471994179}" srcOrd="8" destOrd="0" presId="urn:microsoft.com/office/officeart/2005/8/layout/vList2"/>
    <dgm:cxn modelId="{E83178CD-A45F-479F-846E-F29D316FF21F}" type="presParOf" srcId="{5C54846D-27A7-4DCE-9F10-90F7509DD5D5}" destId="{94CC69F8-853A-45BA-BA95-CACF80D36EF1}" srcOrd="9" destOrd="0" presId="urn:microsoft.com/office/officeart/2005/8/layout/vList2"/>
    <dgm:cxn modelId="{FA9DEB0F-8345-481E-935C-72D8E61413FF}" type="presParOf" srcId="{5C54846D-27A7-4DCE-9F10-90F7509DD5D5}" destId="{7F922A2C-95D3-4504-B826-CA2720E248B6}" srcOrd="10" destOrd="0" presId="urn:microsoft.com/office/officeart/2005/8/layout/vList2"/>
    <dgm:cxn modelId="{8A665AB1-50A9-4605-8612-311748B29C21}" type="presParOf" srcId="{5C54846D-27A7-4DCE-9F10-90F7509DD5D5}" destId="{4C0EEBA8-E9C3-4CF6-A92D-00DAA0CF6118}" srcOrd="11" destOrd="0" presId="urn:microsoft.com/office/officeart/2005/8/layout/vList2"/>
    <dgm:cxn modelId="{AE5EC124-1811-491B-8080-9F8F608D516F}" type="presParOf" srcId="{5C54846D-27A7-4DCE-9F10-90F7509DD5D5}" destId="{0463A425-3571-4312-918D-FA7C8A7550D7}" srcOrd="12" destOrd="0" presId="urn:microsoft.com/office/officeart/2005/8/layout/vList2"/>
    <dgm:cxn modelId="{19EDBE2A-E092-489D-B33E-83FFFEEA492D}" type="presParOf" srcId="{5C54846D-27A7-4DCE-9F10-90F7509DD5D5}" destId="{952128E4-D4E3-4EE8-BA09-3E4CB904ED3C}" srcOrd="13" destOrd="0" presId="urn:microsoft.com/office/officeart/2005/8/layout/vList2"/>
    <dgm:cxn modelId="{92FDE8F1-24BB-4279-A759-BA496885EB0A}" type="presParOf" srcId="{5C54846D-27A7-4DCE-9F10-90F7509DD5D5}" destId="{F2CB0C52-8CB2-4283-8B61-618C6EA9FAFA}" srcOrd="14" destOrd="0" presId="urn:microsoft.com/office/officeart/2005/8/layout/vList2"/>
    <dgm:cxn modelId="{59B02D19-37DB-4AEA-BFF7-54EB0DFAD85A}" type="presParOf" srcId="{5C54846D-27A7-4DCE-9F10-90F7509DD5D5}" destId="{321C9F18-D491-4281-903F-162C0E4A46D9}" srcOrd="15" destOrd="0" presId="urn:microsoft.com/office/officeart/2005/8/layout/vList2"/>
    <dgm:cxn modelId="{04E1B677-A8E6-4C3B-8929-80C28DD566CD}" type="presParOf" srcId="{5C54846D-27A7-4DCE-9F10-90F7509DD5D5}" destId="{09915A13-86DB-47BC-A80F-5C53D0D88FB6}" srcOrd="1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BCF53F-738A-4966-B511-0DE7EB7C4CB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5E9D08B7-2E8D-460C-B5F1-EAB07F302092}">
      <dgm:prSet phldrT="[Текст]"/>
      <dgm:spPr/>
      <dgm:t>
        <a:bodyPr/>
        <a:lstStyle/>
        <a:p>
          <a:pPr algn="just"/>
          <a:r>
            <a:rPr lang="ru-RU" dirty="0" smtClean="0"/>
            <a:t>1. Теория </a:t>
          </a:r>
          <a:r>
            <a:rPr lang="ru-RU" b="1" i="1" dirty="0" smtClean="0"/>
            <a:t>смешивала самоуправляющиеся территориальные единицы со всякого рода частноправовыми объединениями </a:t>
          </a:r>
          <a:r>
            <a:rPr lang="ru-RU" dirty="0" smtClean="0"/>
            <a:t>(промышленными компаниями, благотворительными обществами и т. п.). </a:t>
          </a:r>
        </a:p>
        <a:p>
          <a:pPr algn="just"/>
          <a:r>
            <a:rPr lang="ru-RU" dirty="0" smtClean="0"/>
            <a:t>Но если принадлежность человека к какому-либо частноправовому объединению зависит от него; то принадлежность к самоуправляющимся территориальным единицам устанавливается законом и связано с местом проживания человека.</a:t>
          </a:r>
          <a:endParaRPr lang="ru-RU" dirty="0"/>
        </a:p>
      </dgm:t>
    </dgm:pt>
    <dgm:pt modelId="{51614E85-3835-44F4-93AC-9E01569E0C83}" type="parTrans" cxnId="{121C6FB3-22F8-4C55-91C6-3B2BFF973B90}">
      <dgm:prSet/>
      <dgm:spPr/>
      <dgm:t>
        <a:bodyPr/>
        <a:lstStyle/>
        <a:p>
          <a:endParaRPr lang="ru-RU"/>
        </a:p>
      </dgm:t>
    </dgm:pt>
    <dgm:pt modelId="{96CDF151-CF46-4942-9229-81B59EB48A37}" type="sibTrans" cxnId="{121C6FB3-22F8-4C55-91C6-3B2BFF973B90}">
      <dgm:prSet/>
      <dgm:spPr/>
      <dgm:t>
        <a:bodyPr/>
        <a:lstStyle/>
        <a:p>
          <a:endParaRPr lang="ru-RU"/>
        </a:p>
      </dgm:t>
    </dgm:pt>
    <dgm:pt modelId="{76413C44-C9DC-43E7-A649-6B174AE0CB59}">
      <dgm:prSet/>
      <dgm:spPr/>
      <dgm:t>
        <a:bodyPr/>
        <a:lstStyle/>
        <a:p>
          <a:pPr algn="just"/>
          <a:r>
            <a:rPr lang="ru-RU" dirty="0" smtClean="0"/>
            <a:t>2.  </a:t>
          </a:r>
          <a:r>
            <a:rPr lang="ru-RU" b="1" i="1" dirty="0" smtClean="0"/>
            <a:t>Нельзя дать точного разграничения дел собственно общинных (местных) и дел государственных</a:t>
          </a:r>
          <a:r>
            <a:rPr lang="ru-RU" dirty="0" smtClean="0"/>
            <a:t>, порученных для исполнения общинам. </a:t>
          </a:r>
        </a:p>
        <a:p>
          <a:pPr algn="just"/>
          <a:r>
            <a:rPr lang="ru-RU" dirty="0" smtClean="0"/>
            <a:t>Те вопросы, решение которых осуществлялось органами местного самоуправления, не могут считаться чисто общественными и противополагаться государственным вопросам, т.к. они по своему содержанию (дорожное благоустройство, местные налоги, заведование образованием, культурой, здравоохранением и т. п.) не отличаются от местных задач государственного управления.</a:t>
          </a:r>
          <a:endParaRPr lang="ru-RU" dirty="0"/>
        </a:p>
      </dgm:t>
    </dgm:pt>
    <dgm:pt modelId="{5DD15BE6-CE9E-4349-B70D-3C57049A0EF7}" type="parTrans" cxnId="{B80345EE-8F17-4C8D-B2C1-858ADC01D967}">
      <dgm:prSet/>
      <dgm:spPr/>
      <dgm:t>
        <a:bodyPr/>
        <a:lstStyle/>
        <a:p>
          <a:endParaRPr lang="ru-RU"/>
        </a:p>
      </dgm:t>
    </dgm:pt>
    <dgm:pt modelId="{B1974F8A-5437-431D-877D-02B4C027016E}" type="sibTrans" cxnId="{B80345EE-8F17-4C8D-B2C1-858ADC01D967}">
      <dgm:prSet/>
      <dgm:spPr/>
      <dgm:t>
        <a:bodyPr/>
        <a:lstStyle/>
        <a:p>
          <a:endParaRPr lang="ru-RU"/>
        </a:p>
      </dgm:t>
    </dgm:pt>
    <dgm:pt modelId="{2F895AB8-3AB0-4A58-AD48-B59361E72726}" type="pres">
      <dgm:prSet presAssocID="{03BCF53F-738A-4966-B511-0DE7EB7C4CBC}" presName="linear" presStyleCnt="0">
        <dgm:presLayoutVars>
          <dgm:animLvl val="lvl"/>
          <dgm:resizeHandles val="exact"/>
        </dgm:presLayoutVars>
      </dgm:prSet>
      <dgm:spPr/>
      <dgm:t>
        <a:bodyPr/>
        <a:lstStyle/>
        <a:p>
          <a:endParaRPr lang="ru-RU"/>
        </a:p>
      </dgm:t>
    </dgm:pt>
    <dgm:pt modelId="{506C805D-02FA-41D8-8FC8-AC3B1DB08054}" type="pres">
      <dgm:prSet presAssocID="{5E9D08B7-2E8D-460C-B5F1-EAB07F302092}" presName="parentText" presStyleLbl="node1" presStyleIdx="0" presStyleCnt="2">
        <dgm:presLayoutVars>
          <dgm:chMax val="0"/>
          <dgm:bulletEnabled val="1"/>
        </dgm:presLayoutVars>
      </dgm:prSet>
      <dgm:spPr/>
      <dgm:t>
        <a:bodyPr/>
        <a:lstStyle/>
        <a:p>
          <a:endParaRPr lang="ru-RU"/>
        </a:p>
      </dgm:t>
    </dgm:pt>
    <dgm:pt modelId="{85B729BE-8A67-4BEE-9AD1-8438F002C7B1}" type="pres">
      <dgm:prSet presAssocID="{96CDF151-CF46-4942-9229-81B59EB48A37}" presName="spacer" presStyleCnt="0"/>
      <dgm:spPr/>
    </dgm:pt>
    <dgm:pt modelId="{0F6F1BAD-2A6D-4B10-AE23-6B57DD4BCDAB}" type="pres">
      <dgm:prSet presAssocID="{76413C44-C9DC-43E7-A649-6B174AE0CB59}" presName="parentText" presStyleLbl="node1" presStyleIdx="1" presStyleCnt="2">
        <dgm:presLayoutVars>
          <dgm:chMax val="0"/>
          <dgm:bulletEnabled val="1"/>
        </dgm:presLayoutVars>
      </dgm:prSet>
      <dgm:spPr/>
      <dgm:t>
        <a:bodyPr/>
        <a:lstStyle/>
        <a:p>
          <a:endParaRPr lang="ru-RU"/>
        </a:p>
      </dgm:t>
    </dgm:pt>
  </dgm:ptLst>
  <dgm:cxnLst>
    <dgm:cxn modelId="{B3783FC5-2D78-4679-A3AE-35636BCC4C08}" type="presOf" srcId="{76413C44-C9DC-43E7-A649-6B174AE0CB59}" destId="{0F6F1BAD-2A6D-4B10-AE23-6B57DD4BCDAB}" srcOrd="0" destOrd="0" presId="urn:microsoft.com/office/officeart/2005/8/layout/vList2"/>
    <dgm:cxn modelId="{B80345EE-8F17-4C8D-B2C1-858ADC01D967}" srcId="{03BCF53F-738A-4966-B511-0DE7EB7C4CBC}" destId="{76413C44-C9DC-43E7-A649-6B174AE0CB59}" srcOrd="1" destOrd="0" parTransId="{5DD15BE6-CE9E-4349-B70D-3C57049A0EF7}" sibTransId="{B1974F8A-5437-431D-877D-02B4C027016E}"/>
    <dgm:cxn modelId="{E9C14D63-4274-496C-967A-FFD53E840E10}" type="presOf" srcId="{5E9D08B7-2E8D-460C-B5F1-EAB07F302092}" destId="{506C805D-02FA-41D8-8FC8-AC3B1DB08054}" srcOrd="0" destOrd="0" presId="urn:microsoft.com/office/officeart/2005/8/layout/vList2"/>
    <dgm:cxn modelId="{121C6FB3-22F8-4C55-91C6-3B2BFF973B90}" srcId="{03BCF53F-738A-4966-B511-0DE7EB7C4CBC}" destId="{5E9D08B7-2E8D-460C-B5F1-EAB07F302092}" srcOrd="0" destOrd="0" parTransId="{51614E85-3835-44F4-93AC-9E01569E0C83}" sibTransId="{96CDF151-CF46-4942-9229-81B59EB48A37}"/>
    <dgm:cxn modelId="{857A27B4-21AE-41E0-A2D3-09E39E0AF310}" type="presOf" srcId="{03BCF53F-738A-4966-B511-0DE7EB7C4CBC}" destId="{2F895AB8-3AB0-4A58-AD48-B59361E72726}" srcOrd="0" destOrd="0" presId="urn:microsoft.com/office/officeart/2005/8/layout/vList2"/>
    <dgm:cxn modelId="{DA7C175B-48D6-4EA4-A856-D91CE8F2D2FA}" type="presParOf" srcId="{2F895AB8-3AB0-4A58-AD48-B59361E72726}" destId="{506C805D-02FA-41D8-8FC8-AC3B1DB08054}" srcOrd="0" destOrd="0" presId="urn:microsoft.com/office/officeart/2005/8/layout/vList2"/>
    <dgm:cxn modelId="{B50554C3-B637-4E0B-B000-0B7D182751BE}" type="presParOf" srcId="{2F895AB8-3AB0-4A58-AD48-B59361E72726}" destId="{85B729BE-8A67-4BEE-9AD1-8438F002C7B1}" srcOrd="1" destOrd="0" presId="urn:microsoft.com/office/officeart/2005/8/layout/vList2"/>
    <dgm:cxn modelId="{3192694D-99FB-41BB-B32F-BC1A13E6475B}" type="presParOf" srcId="{2F895AB8-3AB0-4A58-AD48-B59361E72726}" destId="{0F6F1BAD-2A6D-4B10-AE23-6B57DD4BCDAB}"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8E16AE-D6FB-42EE-AD7F-A584BC20CA52}"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5FFECF8D-D216-40B6-8405-2CA1F2C29F15}">
      <dgm:prSet phldrT="[Текст]"/>
      <dgm:spPr/>
      <dgm:t>
        <a:bodyPr/>
        <a:lstStyle/>
        <a:p>
          <a:r>
            <a:rPr lang="ru-RU" dirty="0" smtClean="0"/>
            <a:t>наличие общегосударственного и местного интересов и необходимость их сочетания;</a:t>
          </a:r>
          <a:endParaRPr lang="ru-RU" dirty="0"/>
        </a:p>
      </dgm:t>
    </dgm:pt>
    <dgm:pt modelId="{C4EE82F9-452A-4149-BBFF-DF454488990E}" type="parTrans" cxnId="{4B1B4CAA-3DD2-4936-8BF4-74E095A851AC}">
      <dgm:prSet/>
      <dgm:spPr/>
      <dgm:t>
        <a:bodyPr/>
        <a:lstStyle/>
        <a:p>
          <a:endParaRPr lang="ru-RU"/>
        </a:p>
      </dgm:t>
    </dgm:pt>
    <dgm:pt modelId="{D28DD260-3564-49DC-A300-3610A1CA9C1C}" type="sibTrans" cxnId="{4B1B4CAA-3DD2-4936-8BF4-74E095A851AC}">
      <dgm:prSet/>
      <dgm:spPr/>
      <dgm:t>
        <a:bodyPr/>
        <a:lstStyle/>
        <a:p>
          <a:endParaRPr lang="ru-RU"/>
        </a:p>
      </dgm:t>
    </dgm:pt>
    <dgm:pt modelId="{61ABC4EE-8422-4C51-BAD9-3E2BA1A6E6ED}">
      <dgm:prSet/>
      <dgm:spPr/>
      <dgm:t>
        <a:bodyPr/>
        <a:lstStyle/>
        <a:p>
          <a:r>
            <a:rPr lang="ru-RU" smtClean="0"/>
            <a:t>невозможность во многих случаях разделения собственно местных и общегосударственных дел;</a:t>
          </a:r>
          <a:endParaRPr lang="ru-RU" dirty="0"/>
        </a:p>
      </dgm:t>
    </dgm:pt>
    <dgm:pt modelId="{21015B77-56B5-44C7-9396-E584AC10FC6B}" type="parTrans" cxnId="{78B549A6-3D7E-4424-9AFA-D208A6D5E357}">
      <dgm:prSet/>
      <dgm:spPr/>
      <dgm:t>
        <a:bodyPr/>
        <a:lstStyle/>
        <a:p>
          <a:endParaRPr lang="ru-RU"/>
        </a:p>
      </dgm:t>
    </dgm:pt>
    <dgm:pt modelId="{D16AC6F6-6484-4778-B782-6DF3745FF0B4}" type="sibTrans" cxnId="{78B549A6-3D7E-4424-9AFA-D208A6D5E357}">
      <dgm:prSet/>
      <dgm:spPr/>
      <dgm:t>
        <a:bodyPr/>
        <a:lstStyle/>
        <a:p>
          <a:endParaRPr lang="ru-RU"/>
        </a:p>
      </dgm:t>
    </dgm:pt>
    <dgm:pt modelId="{50621983-5BB1-4976-A6CF-F95F9E69AFF4}">
      <dgm:prSet/>
      <dgm:spPr/>
      <dgm:t>
        <a:bodyPr/>
        <a:lstStyle/>
        <a:p>
          <a:r>
            <a:rPr lang="ru-RU" smtClean="0"/>
            <a:t>реализация органами местного самоуправления функций публичного и частноправового характера;</a:t>
          </a:r>
          <a:endParaRPr lang="ru-RU" dirty="0"/>
        </a:p>
      </dgm:t>
    </dgm:pt>
    <dgm:pt modelId="{BB54F2A1-13D9-40F2-8F95-A3D1DB43DFDC}" type="parTrans" cxnId="{3DEC4E1B-8062-4DEF-BA19-EA4BCFCB7943}">
      <dgm:prSet/>
      <dgm:spPr/>
      <dgm:t>
        <a:bodyPr/>
        <a:lstStyle/>
        <a:p>
          <a:endParaRPr lang="ru-RU"/>
        </a:p>
      </dgm:t>
    </dgm:pt>
    <dgm:pt modelId="{26F8F433-E612-41C9-88F4-5EF564D7490D}" type="sibTrans" cxnId="{3DEC4E1B-8062-4DEF-BA19-EA4BCFCB7943}">
      <dgm:prSet/>
      <dgm:spPr/>
      <dgm:t>
        <a:bodyPr/>
        <a:lstStyle/>
        <a:p>
          <a:endParaRPr lang="ru-RU"/>
        </a:p>
      </dgm:t>
    </dgm:pt>
    <dgm:pt modelId="{8FFC4D70-FD36-4BFA-8C54-95E5D49F596B}">
      <dgm:prSet/>
      <dgm:spPr/>
      <dgm:t>
        <a:bodyPr/>
        <a:lstStyle/>
        <a:p>
          <a:r>
            <a:rPr lang="ru-RU" smtClean="0"/>
            <a:t>сочетание в местном самоуправлении государственных (публично-властных) и общественных (самоуправленческих) начал;</a:t>
          </a:r>
          <a:endParaRPr lang="ru-RU" dirty="0"/>
        </a:p>
      </dgm:t>
    </dgm:pt>
    <dgm:pt modelId="{7426CDFF-65BF-4EE4-8002-14EFC78A959A}" type="parTrans" cxnId="{14496BB9-5EF6-4295-8E60-A36C509E1B55}">
      <dgm:prSet/>
      <dgm:spPr/>
      <dgm:t>
        <a:bodyPr/>
        <a:lstStyle/>
        <a:p>
          <a:endParaRPr lang="ru-RU"/>
        </a:p>
      </dgm:t>
    </dgm:pt>
    <dgm:pt modelId="{A5DA2225-7C84-4E01-AC1C-FBA7511C6F94}" type="sibTrans" cxnId="{14496BB9-5EF6-4295-8E60-A36C509E1B55}">
      <dgm:prSet/>
      <dgm:spPr/>
      <dgm:t>
        <a:bodyPr/>
        <a:lstStyle/>
        <a:p>
          <a:endParaRPr lang="ru-RU"/>
        </a:p>
      </dgm:t>
    </dgm:pt>
    <dgm:pt modelId="{EDA5BA22-2C5A-4153-9EA9-ED66AC766635}">
      <dgm:prSet/>
      <dgm:spPr/>
      <dgm:t>
        <a:bodyPr/>
        <a:lstStyle/>
        <a:p>
          <a:r>
            <a:rPr lang="ru-RU" smtClean="0"/>
            <a:t>выполнение органами местного самоуправления полномочий, делегированных государством;</a:t>
          </a:r>
          <a:endParaRPr lang="ru-RU" dirty="0"/>
        </a:p>
      </dgm:t>
    </dgm:pt>
    <dgm:pt modelId="{86D228D0-6CD5-4BF6-B5AD-FC2AFAD206FC}" type="parTrans" cxnId="{637E2319-AA2C-42F2-AFFA-2049791675EC}">
      <dgm:prSet/>
      <dgm:spPr/>
      <dgm:t>
        <a:bodyPr/>
        <a:lstStyle/>
        <a:p>
          <a:endParaRPr lang="ru-RU"/>
        </a:p>
      </dgm:t>
    </dgm:pt>
    <dgm:pt modelId="{315CD78A-E899-41B3-B94A-69446D7296BC}" type="sibTrans" cxnId="{637E2319-AA2C-42F2-AFFA-2049791675EC}">
      <dgm:prSet/>
      <dgm:spPr/>
      <dgm:t>
        <a:bodyPr/>
        <a:lstStyle/>
        <a:p>
          <a:endParaRPr lang="ru-RU"/>
        </a:p>
      </dgm:t>
    </dgm:pt>
    <dgm:pt modelId="{44BF30F3-F9A3-42A2-87B4-79B771FA37B6}">
      <dgm:prSet/>
      <dgm:spPr/>
      <dgm:t>
        <a:bodyPr/>
        <a:lstStyle/>
        <a:p>
          <a:r>
            <a:rPr lang="ru-RU" smtClean="0"/>
            <a:t>наличие государственного характера у предметов ведения и полномочий местного самоуправления.</a:t>
          </a:r>
          <a:endParaRPr lang="ru-RU" dirty="0"/>
        </a:p>
      </dgm:t>
    </dgm:pt>
    <dgm:pt modelId="{9E6BAF8C-5318-4D8C-A3C2-CE686E133A4C}" type="parTrans" cxnId="{2CB3F30D-BD6B-4571-B446-2391A6516765}">
      <dgm:prSet/>
      <dgm:spPr/>
      <dgm:t>
        <a:bodyPr/>
        <a:lstStyle/>
        <a:p>
          <a:endParaRPr lang="ru-RU"/>
        </a:p>
      </dgm:t>
    </dgm:pt>
    <dgm:pt modelId="{7F0482F9-847F-4A74-9DF2-C7888994FBBC}" type="sibTrans" cxnId="{2CB3F30D-BD6B-4571-B446-2391A6516765}">
      <dgm:prSet/>
      <dgm:spPr/>
      <dgm:t>
        <a:bodyPr/>
        <a:lstStyle/>
        <a:p>
          <a:endParaRPr lang="ru-RU"/>
        </a:p>
      </dgm:t>
    </dgm:pt>
    <dgm:pt modelId="{08F05500-474D-46C0-9B18-04CF3F68336E}" type="pres">
      <dgm:prSet presAssocID="{A38E16AE-D6FB-42EE-AD7F-A584BC20CA52}" presName="linear" presStyleCnt="0">
        <dgm:presLayoutVars>
          <dgm:animLvl val="lvl"/>
          <dgm:resizeHandles val="exact"/>
        </dgm:presLayoutVars>
      </dgm:prSet>
      <dgm:spPr/>
      <dgm:t>
        <a:bodyPr/>
        <a:lstStyle/>
        <a:p>
          <a:endParaRPr lang="ru-RU"/>
        </a:p>
      </dgm:t>
    </dgm:pt>
    <dgm:pt modelId="{C7439B8C-9AF6-4C9C-827A-6B1FE377C209}" type="pres">
      <dgm:prSet presAssocID="{5FFECF8D-D216-40B6-8405-2CA1F2C29F15}" presName="parentText" presStyleLbl="node1" presStyleIdx="0" presStyleCnt="6">
        <dgm:presLayoutVars>
          <dgm:chMax val="0"/>
          <dgm:bulletEnabled val="1"/>
        </dgm:presLayoutVars>
      </dgm:prSet>
      <dgm:spPr/>
      <dgm:t>
        <a:bodyPr/>
        <a:lstStyle/>
        <a:p>
          <a:endParaRPr lang="ru-RU"/>
        </a:p>
      </dgm:t>
    </dgm:pt>
    <dgm:pt modelId="{32D3B1E2-F2B9-4D6C-9F78-48055F10420A}" type="pres">
      <dgm:prSet presAssocID="{D28DD260-3564-49DC-A300-3610A1CA9C1C}" presName="spacer" presStyleCnt="0"/>
      <dgm:spPr/>
    </dgm:pt>
    <dgm:pt modelId="{03952412-7D3D-430F-90C6-2914922CB031}" type="pres">
      <dgm:prSet presAssocID="{61ABC4EE-8422-4C51-BAD9-3E2BA1A6E6ED}" presName="parentText" presStyleLbl="node1" presStyleIdx="1" presStyleCnt="6">
        <dgm:presLayoutVars>
          <dgm:chMax val="0"/>
          <dgm:bulletEnabled val="1"/>
        </dgm:presLayoutVars>
      </dgm:prSet>
      <dgm:spPr/>
      <dgm:t>
        <a:bodyPr/>
        <a:lstStyle/>
        <a:p>
          <a:endParaRPr lang="ru-RU"/>
        </a:p>
      </dgm:t>
    </dgm:pt>
    <dgm:pt modelId="{561402CE-9971-4AFA-8A05-D66855BA5A21}" type="pres">
      <dgm:prSet presAssocID="{D16AC6F6-6484-4778-B782-6DF3745FF0B4}" presName="spacer" presStyleCnt="0"/>
      <dgm:spPr/>
    </dgm:pt>
    <dgm:pt modelId="{8505B13B-252C-46DD-9795-6BD2C82D05C1}" type="pres">
      <dgm:prSet presAssocID="{50621983-5BB1-4976-A6CF-F95F9E69AFF4}" presName="parentText" presStyleLbl="node1" presStyleIdx="2" presStyleCnt="6">
        <dgm:presLayoutVars>
          <dgm:chMax val="0"/>
          <dgm:bulletEnabled val="1"/>
        </dgm:presLayoutVars>
      </dgm:prSet>
      <dgm:spPr/>
      <dgm:t>
        <a:bodyPr/>
        <a:lstStyle/>
        <a:p>
          <a:endParaRPr lang="ru-RU"/>
        </a:p>
      </dgm:t>
    </dgm:pt>
    <dgm:pt modelId="{84396A78-292F-4977-89B4-E0B1EA293107}" type="pres">
      <dgm:prSet presAssocID="{26F8F433-E612-41C9-88F4-5EF564D7490D}" presName="spacer" presStyleCnt="0"/>
      <dgm:spPr/>
    </dgm:pt>
    <dgm:pt modelId="{8F83FBF7-F576-4375-9D25-8287FC4AADC5}" type="pres">
      <dgm:prSet presAssocID="{8FFC4D70-FD36-4BFA-8C54-95E5D49F596B}" presName="parentText" presStyleLbl="node1" presStyleIdx="3" presStyleCnt="6">
        <dgm:presLayoutVars>
          <dgm:chMax val="0"/>
          <dgm:bulletEnabled val="1"/>
        </dgm:presLayoutVars>
      </dgm:prSet>
      <dgm:spPr/>
      <dgm:t>
        <a:bodyPr/>
        <a:lstStyle/>
        <a:p>
          <a:endParaRPr lang="ru-RU"/>
        </a:p>
      </dgm:t>
    </dgm:pt>
    <dgm:pt modelId="{7E9C5359-9CC8-4C9E-BC96-F883D62D7B84}" type="pres">
      <dgm:prSet presAssocID="{A5DA2225-7C84-4E01-AC1C-FBA7511C6F94}" presName="spacer" presStyleCnt="0"/>
      <dgm:spPr/>
    </dgm:pt>
    <dgm:pt modelId="{FA69EB36-DB69-485C-A504-D6901C9E4DFF}" type="pres">
      <dgm:prSet presAssocID="{EDA5BA22-2C5A-4153-9EA9-ED66AC766635}" presName="parentText" presStyleLbl="node1" presStyleIdx="4" presStyleCnt="6">
        <dgm:presLayoutVars>
          <dgm:chMax val="0"/>
          <dgm:bulletEnabled val="1"/>
        </dgm:presLayoutVars>
      </dgm:prSet>
      <dgm:spPr/>
      <dgm:t>
        <a:bodyPr/>
        <a:lstStyle/>
        <a:p>
          <a:endParaRPr lang="ru-RU"/>
        </a:p>
      </dgm:t>
    </dgm:pt>
    <dgm:pt modelId="{2F08006D-E83D-49A5-A262-DA4F43A686F7}" type="pres">
      <dgm:prSet presAssocID="{315CD78A-E899-41B3-B94A-69446D7296BC}" presName="spacer" presStyleCnt="0"/>
      <dgm:spPr/>
    </dgm:pt>
    <dgm:pt modelId="{4A9A86DE-2A4F-4BA4-A366-94B5FBD71594}" type="pres">
      <dgm:prSet presAssocID="{44BF30F3-F9A3-42A2-87B4-79B771FA37B6}" presName="parentText" presStyleLbl="node1" presStyleIdx="5" presStyleCnt="6">
        <dgm:presLayoutVars>
          <dgm:chMax val="0"/>
          <dgm:bulletEnabled val="1"/>
        </dgm:presLayoutVars>
      </dgm:prSet>
      <dgm:spPr/>
      <dgm:t>
        <a:bodyPr/>
        <a:lstStyle/>
        <a:p>
          <a:endParaRPr lang="ru-RU"/>
        </a:p>
      </dgm:t>
    </dgm:pt>
  </dgm:ptLst>
  <dgm:cxnLst>
    <dgm:cxn modelId="{637E2319-AA2C-42F2-AFFA-2049791675EC}" srcId="{A38E16AE-D6FB-42EE-AD7F-A584BC20CA52}" destId="{EDA5BA22-2C5A-4153-9EA9-ED66AC766635}" srcOrd="4" destOrd="0" parTransId="{86D228D0-6CD5-4BF6-B5AD-FC2AFAD206FC}" sibTransId="{315CD78A-E899-41B3-B94A-69446D7296BC}"/>
    <dgm:cxn modelId="{3DEC4E1B-8062-4DEF-BA19-EA4BCFCB7943}" srcId="{A38E16AE-D6FB-42EE-AD7F-A584BC20CA52}" destId="{50621983-5BB1-4976-A6CF-F95F9E69AFF4}" srcOrd="2" destOrd="0" parTransId="{BB54F2A1-13D9-40F2-8F95-A3D1DB43DFDC}" sibTransId="{26F8F433-E612-41C9-88F4-5EF564D7490D}"/>
    <dgm:cxn modelId="{EEEB8F09-B05F-4828-A802-061E17366FE2}" type="presOf" srcId="{50621983-5BB1-4976-A6CF-F95F9E69AFF4}" destId="{8505B13B-252C-46DD-9795-6BD2C82D05C1}" srcOrd="0" destOrd="0" presId="urn:microsoft.com/office/officeart/2005/8/layout/vList2"/>
    <dgm:cxn modelId="{78B549A6-3D7E-4424-9AFA-D208A6D5E357}" srcId="{A38E16AE-D6FB-42EE-AD7F-A584BC20CA52}" destId="{61ABC4EE-8422-4C51-BAD9-3E2BA1A6E6ED}" srcOrd="1" destOrd="0" parTransId="{21015B77-56B5-44C7-9396-E584AC10FC6B}" sibTransId="{D16AC6F6-6484-4778-B782-6DF3745FF0B4}"/>
    <dgm:cxn modelId="{2CB3F30D-BD6B-4571-B446-2391A6516765}" srcId="{A38E16AE-D6FB-42EE-AD7F-A584BC20CA52}" destId="{44BF30F3-F9A3-42A2-87B4-79B771FA37B6}" srcOrd="5" destOrd="0" parTransId="{9E6BAF8C-5318-4D8C-A3C2-CE686E133A4C}" sibTransId="{7F0482F9-847F-4A74-9DF2-C7888994FBBC}"/>
    <dgm:cxn modelId="{14496BB9-5EF6-4295-8E60-A36C509E1B55}" srcId="{A38E16AE-D6FB-42EE-AD7F-A584BC20CA52}" destId="{8FFC4D70-FD36-4BFA-8C54-95E5D49F596B}" srcOrd="3" destOrd="0" parTransId="{7426CDFF-65BF-4EE4-8002-14EFC78A959A}" sibTransId="{A5DA2225-7C84-4E01-AC1C-FBA7511C6F94}"/>
    <dgm:cxn modelId="{C5664B90-6323-4D19-B9F8-42C7754013C8}" type="presOf" srcId="{EDA5BA22-2C5A-4153-9EA9-ED66AC766635}" destId="{FA69EB36-DB69-485C-A504-D6901C9E4DFF}" srcOrd="0" destOrd="0" presId="urn:microsoft.com/office/officeart/2005/8/layout/vList2"/>
    <dgm:cxn modelId="{46CF84FD-4D01-4235-B432-0C080A47ED49}" type="presOf" srcId="{5FFECF8D-D216-40B6-8405-2CA1F2C29F15}" destId="{C7439B8C-9AF6-4C9C-827A-6B1FE377C209}" srcOrd="0" destOrd="0" presId="urn:microsoft.com/office/officeart/2005/8/layout/vList2"/>
    <dgm:cxn modelId="{954918BC-EB25-458E-AF21-BA7B5DC53183}" type="presOf" srcId="{8FFC4D70-FD36-4BFA-8C54-95E5D49F596B}" destId="{8F83FBF7-F576-4375-9D25-8287FC4AADC5}" srcOrd="0" destOrd="0" presId="urn:microsoft.com/office/officeart/2005/8/layout/vList2"/>
    <dgm:cxn modelId="{DE0845EB-241B-486B-AF6B-5271AE181BFB}" type="presOf" srcId="{44BF30F3-F9A3-42A2-87B4-79B771FA37B6}" destId="{4A9A86DE-2A4F-4BA4-A366-94B5FBD71594}" srcOrd="0" destOrd="0" presId="urn:microsoft.com/office/officeart/2005/8/layout/vList2"/>
    <dgm:cxn modelId="{4B1B4CAA-3DD2-4936-8BF4-74E095A851AC}" srcId="{A38E16AE-D6FB-42EE-AD7F-A584BC20CA52}" destId="{5FFECF8D-D216-40B6-8405-2CA1F2C29F15}" srcOrd="0" destOrd="0" parTransId="{C4EE82F9-452A-4149-BBFF-DF454488990E}" sibTransId="{D28DD260-3564-49DC-A300-3610A1CA9C1C}"/>
    <dgm:cxn modelId="{BF2C698B-1ED2-4487-AD74-17896867688A}" type="presOf" srcId="{A38E16AE-D6FB-42EE-AD7F-A584BC20CA52}" destId="{08F05500-474D-46C0-9B18-04CF3F68336E}" srcOrd="0" destOrd="0" presId="urn:microsoft.com/office/officeart/2005/8/layout/vList2"/>
    <dgm:cxn modelId="{FF9EF9AF-7F40-4A7C-A136-D8F03C8C2168}" type="presOf" srcId="{61ABC4EE-8422-4C51-BAD9-3E2BA1A6E6ED}" destId="{03952412-7D3D-430F-90C6-2914922CB031}" srcOrd="0" destOrd="0" presId="urn:microsoft.com/office/officeart/2005/8/layout/vList2"/>
    <dgm:cxn modelId="{EDBC10F3-3831-43C0-86F1-890459FEAC29}" type="presParOf" srcId="{08F05500-474D-46C0-9B18-04CF3F68336E}" destId="{C7439B8C-9AF6-4C9C-827A-6B1FE377C209}" srcOrd="0" destOrd="0" presId="urn:microsoft.com/office/officeart/2005/8/layout/vList2"/>
    <dgm:cxn modelId="{F22F4EB6-91AB-4F16-9B0C-03D2F7D2B4D2}" type="presParOf" srcId="{08F05500-474D-46C0-9B18-04CF3F68336E}" destId="{32D3B1E2-F2B9-4D6C-9F78-48055F10420A}" srcOrd="1" destOrd="0" presId="urn:microsoft.com/office/officeart/2005/8/layout/vList2"/>
    <dgm:cxn modelId="{DA33B718-AACE-41EE-BA43-6067B6391E84}" type="presParOf" srcId="{08F05500-474D-46C0-9B18-04CF3F68336E}" destId="{03952412-7D3D-430F-90C6-2914922CB031}" srcOrd="2" destOrd="0" presId="urn:microsoft.com/office/officeart/2005/8/layout/vList2"/>
    <dgm:cxn modelId="{A97B6804-7F86-4DC7-948A-126218C638D4}" type="presParOf" srcId="{08F05500-474D-46C0-9B18-04CF3F68336E}" destId="{561402CE-9971-4AFA-8A05-D66855BA5A21}" srcOrd="3" destOrd="0" presId="urn:microsoft.com/office/officeart/2005/8/layout/vList2"/>
    <dgm:cxn modelId="{88CE4685-D2C3-4600-8694-AE146D21B0D5}" type="presParOf" srcId="{08F05500-474D-46C0-9B18-04CF3F68336E}" destId="{8505B13B-252C-46DD-9795-6BD2C82D05C1}" srcOrd="4" destOrd="0" presId="urn:microsoft.com/office/officeart/2005/8/layout/vList2"/>
    <dgm:cxn modelId="{24C06E34-90A5-4666-B23B-328CE5FEAEA1}" type="presParOf" srcId="{08F05500-474D-46C0-9B18-04CF3F68336E}" destId="{84396A78-292F-4977-89B4-E0B1EA293107}" srcOrd="5" destOrd="0" presId="urn:microsoft.com/office/officeart/2005/8/layout/vList2"/>
    <dgm:cxn modelId="{F0FFF856-39AA-4BC2-BE80-260433FCD6A4}" type="presParOf" srcId="{08F05500-474D-46C0-9B18-04CF3F68336E}" destId="{8F83FBF7-F576-4375-9D25-8287FC4AADC5}" srcOrd="6" destOrd="0" presId="urn:microsoft.com/office/officeart/2005/8/layout/vList2"/>
    <dgm:cxn modelId="{5763391E-90E7-457C-8527-3B1F2924143A}" type="presParOf" srcId="{08F05500-474D-46C0-9B18-04CF3F68336E}" destId="{7E9C5359-9CC8-4C9E-BC96-F883D62D7B84}" srcOrd="7" destOrd="0" presId="urn:microsoft.com/office/officeart/2005/8/layout/vList2"/>
    <dgm:cxn modelId="{1789AB00-AE5F-4609-A2FD-F2A650554A0B}" type="presParOf" srcId="{08F05500-474D-46C0-9B18-04CF3F68336E}" destId="{FA69EB36-DB69-485C-A504-D6901C9E4DFF}" srcOrd="8" destOrd="0" presId="urn:microsoft.com/office/officeart/2005/8/layout/vList2"/>
    <dgm:cxn modelId="{DD08312D-3C72-4EA0-BB0C-8E493C7282EA}" type="presParOf" srcId="{08F05500-474D-46C0-9B18-04CF3F68336E}" destId="{2F08006D-E83D-49A5-A262-DA4F43A686F7}" srcOrd="9" destOrd="0" presId="urn:microsoft.com/office/officeart/2005/8/layout/vList2"/>
    <dgm:cxn modelId="{3EB2827E-6EFA-4A16-B517-587807FFFB86}" type="presParOf" srcId="{08F05500-474D-46C0-9B18-04CF3F68336E}" destId="{4A9A86DE-2A4F-4BA4-A366-94B5FBD71594}" srcOrd="1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71EFA0-D348-412F-92DB-C57458AA4826}" type="doc">
      <dgm:prSet loTypeId="urn:microsoft.com/office/officeart/2005/8/layout/default#1" loCatId="list" qsTypeId="urn:microsoft.com/office/officeart/2005/8/quickstyle/simple1" qsCatId="simple" csTypeId="urn:microsoft.com/office/officeart/2005/8/colors/accent1_1" csCatId="accent1" phldr="1"/>
      <dgm:spPr/>
      <dgm:t>
        <a:bodyPr/>
        <a:lstStyle/>
        <a:p>
          <a:endParaRPr lang="ru-RU"/>
        </a:p>
      </dgm:t>
    </dgm:pt>
    <dgm:pt modelId="{275DD068-EA4F-43D5-90D9-E9A95FD2EAA6}">
      <dgm:prSet phldrT="[Текст]"/>
      <dgm:spPr/>
      <dgm:t>
        <a:bodyPr/>
        <a:lstStyle/>
        <a:p>
          <a:r>
            <a:rPr lang="ru-RU" b="1" dirty="0" smtClean="0"/>
            <a:t>Теория  социального обслуживания. </a:t>
          </a:r>
          <a:r>
            <a:rPr lang="ru-RU" dirty="0" smtClean="0"/>
            <a:t>Основной целью всей муниципальной деятельности является благосостояние жителей коммуны. Поэтому в центре внимания находятся задачи развития сети услуг, предлагаемых жителям, организация обслуживания населения.</a:t>
          </a:r>
          <a:endParaRPr lang="ru-RU" dirty="0"/>
        </a:p>
      </dgm:t>
    </dgm:pt>
    <dgm:pt modelId="{F1BF308D-5826-4985-A963-7F4CB22F5301}" type="parTrans" cxnId="{48BBF995-1901-467C-A1E3-05119921380D}">
      <dgm:prSet/>
      <dgm:spPr/>
      <dgm:t>
        <a:bodyPr/>
        <a:lstStyle/>
        <a:p>
          <a:endParaRPr lang="ru-RU"/>
        </a:p>
      </dgm:t>
    </dgm:pt>
    <dgm:pt modelId="{38A1831C-320D-46CD-9F8F-8B1F05CC5CCA}" type="sibTrans" cxnId="{48BBF995-1901-467C-A1E3-05119921380D}">
      <dgm:prSet/>
      <dgm:spPr/>
      <dgm:t>
        <a:bodyPr/>
        <a:lstStyle/>
        <a:p>
          <a:endParaRPr lang="ru-RU"/>
        </a:p>
      </dgm:t>
    </dgm:pt>
    <dgm:pt modelId="{F333E8D1-0987-4AED-8D00-9C04B377C148}">
      <dgm:prSet phldrT="[Текст]" custT="1"/>
      <dgm:spPr/>
      <dgm:t>
        <a:bodyPr/>
        <a:lstStyle/>
        <a:p>
          <a:r>
            <a:rPr lang="ru-RU" sz="1600" b="1" dirty="0" smtClean="0"/>
            <a:t>Социал-реформистские муниципальные концепции. </a:t>
          </a:r>
          <a:r>
            <a:rPr lang="ru-RU" sz="1600" dirty="0" smtClean="0"/>
            <a:t>Эти концепции исходят из возможности социалистической эволюции буржуазного местного самоуправления как один из путей </a:t>
          </a:r>
          <a:r>
            <a:rPr lang="ru-RU" sz="1600" dirty="0" err="1" smtClean="0"/>
            <a:t>безреволюционной</a:t>
          </a:r>
          <a:r>
            <a:rPr lang="ru-RU" sz="1600" dirty="0" smtClean="0"/>
            <a:t> трансформации современного общества в социалистическое.</a:t>
          </a:r>
          <a:endParaRPr lang="ru-RU" sz="1600" dirty="0"/>
        </a:p>
      </dgm:t>
    </dgm:pt>
    <dgm:pt modelId="{53A4A0DC-A9B3-465D-AC47-F46CE415DCA0}" type="parTrans" cxnId="{3294F44D-0A60-4F44-A426-C54EA3A1E0F8}">
      <dgm:prSet/>
      <dgm:spPr/>
      <dgm:t>
        <a:bodyPr/>
        <a:lstStyle/>
        <a:p>
          <a:endParaRPr lang="ru-RU"/>
        </a:p>
      </dgm:t>
    </dgm:pt>
    <dgm:pt modelId="{86447977-E35D-425C-A074-EF0B524227B1}" type="sibTrans" cxnId="{3294F44D-0A60-4F44-A426-C54EA3A1E0F8}">
      <dgm:prSet/>
      <dgm:spPr/>
      <dgm:t>
        <a:bodyPr/>
        <a:lstStyle/>
        <a:p>
          <a:endParaRPr lang="ru-RU"/>
        </a:p>
      </dgm:t>
    </dgm:pt>
    <dgm:pt modelId="{FD1D348F-CC5F-4C60-B18E-DEE76E224D4E}">
      <dgm:prSet phldrT="[Текст]" custT="1"/>
      <dgm:spPr/>
      <dgm:t>
        <a:bodyPr/>
        <a:lstStyle/>
        <a:p>
          <a:r>
            <a:rPr lang="ru-RU" sz="1600" b="1" dirty="0" smtClean="0"/>
            <a:t>Производственная концепция</a:t>
          </a:r>
          <a:r>
            <a:rPr lang="ru-RU" sz="1600" dirty="0" smtClean="0"/>
            <a:t>. Местное самоуправление может осуществляться в форме производственного самоуправления.</a:t>
          </a:r>
          <a:endParaRPr lang="ru-RU" sz="1600" dirty="0"/>
        </a:p>
      </dgm:t>
    </dgm:pt>
    <dgm:pt modelId="{9A84EB93-D6A4-4C93-8FF6-275051785A9A}" type="parTrans" cxnId="{8586CD7C-DC3C-42FD-955B-8F5E10D7F4E7}">
      <dgm:prSet/>
      <dgm:spPr/>
      <dgm:t>
        <a:bodyPr/>
        <a:lstStyle/>
        <a:p>
          <a:endParaRPr lang="ru-RU"/>
        </a:p>
      </dgm:t>
    </dgm:pt>
    <dgm:pt modelId="{D8CC8EE9-875C-4035-80A3-834AE9635191}" type="sibTrans" cxnId="{8586CD7C-DC3C-42FD-955B-8F5E10D7F4E7}">
      <dgm:prSet/>
      <dgm:spPr/>
      <dgm:t>
        <a:bodyPr/>
        <a:lstStyle/>
        <a:p>
          <a:endParaRPr lang="ru-RU"/>
        </a:p>
      </dgm:t>
    </dgm:pt>
    <dgm:pt modelId="{69C207CD-4A51-4261-A394-32DE9E675697}">
      <dgm:prSet phldrT="[Текст]" custT="1"/>
      <dgm:spPr/>
      <dgm:t>
        <a:bodyPr/>
        <a:lstStyle/>
        <a:p>
          <a:r>
            <a:rPr lang="ru-RU" sz="1600" b="1" dirty="0" smtClean="0"/>
            <a:t>Теория муниципального социализма</a:t>
          </a:r>
          <a:r>
            <a:rPr lang="ru-RU" sz="1600" dirty="0" smtClean="0"/>
            <a:t>.  Она предусматривала развитие «очагов социализма» внутри буржуазного государства путем постепенного встраивания капитализма в социализм.</a:t>
          </a:r>
          <a:endParaRPr lang="ru-RU" sz="1600" dirty="0"/>
        </a:p>
      </dgm:t>
    </dgm:pt>
    <dgm:pt modelId="{01826CEF-DEF3-480C-AC20-D8858E585668}" type="parTrans" cxnId="{570CADFF-C382-4B6E-B069-B8677F68CAC7}">
      <dgm:prSet/>
      <dgm:spPr/>
      <dgm:t>
        <a:bodyPr/>
        <a:lstStyle/>
        <a:p>
          <a:endParaRPr lang="ru-RU"/>
        </a:p>
      </dgm:t>
    </dgm:pt>
    <dgm:pt modelId="{D28B9446-E04B-4F1E-8BBE-342F1D3DFEA4}" type="sibTrans" cxnId="{570CADFF-C382-4B6E-B069-B8677F68CAC7}">
      <dgm:prSet/>
      <dgm:spPr/>
      <dgm:t>
        <a:bodyPr/>
        <a:lstStyle/>
        <a:p>
          <a:endParaRPr lang="ru-RU"/>
        </a:p>
      </dgm:t>
    </dgm:pt>
    <dgm:pt modelId="{AD0F3DFE-68F9-4178-B33D-1D03101C6A34}">
      <dgm:prSet phldrT="[Текст]" custT="1"/>
      <dgm:spPr/>
      <dgm:t>
        <a:bodyPr/>
        <a:lstStyle/>
        <a:p>
          <a:r>
            <a:rPr lang="ru-RU" sz="1600" b="1" dirty="0" smtClean="0"/>
            <a:t>Институциональная теория </a:t>
          </a:r>
          <a:r>
            <a:rPr lang="ru-RU" sz="1600" dirty="0" smtClean="0"/>
            <a:t>рассматривает местное самоуправление как политический институт.</a:t>
          </a:r>
          <a:endParaRPr lang="ru-RU" sz="1600" dirty="0"/>
        </a:p>
      </dgm:t>
    </dgm:pt>
    <dgm:pt modelId="{093D2D76-3D13-475B-8A15-104539A5F571}" type="parTrans" cxnId="{9F428138-C182-4A6E-8870-BD2D7E9ADE85}">
      <dgm:prSet/>
      <dgm:spPr/>
      <dgm:t>
        <a:bodyPr/>
        <a:lstStyle/>
        <a:p>
          <a:endParaRPr lang="ru-RU"/>
        </a:p>
      </dgm:t>
    </dgm:pt>
    <dgm:pt modelId="{6363FC04-7AF9-41F8-824A-775353E80195}" type="sibTrans" cxnId="{9F428138-C182-4A6E-8870-BD2D7E9ADE85}">
      <dgm:prSet/>
      <dgm:spPr/>
      <dgm:t>
        <a:bodyPr/>
        <a:lstStyle/>
        <a:p>
          <a:endParaRPr lang="ru-RU"/>
        </a:p>
      </dgm:t>
    </dgm:pt>
    <dgm:pt modelId="{253411A9-CD65-4821-AF9B-0FBCBBDB253B}" type="pres">
      <dgm:prSet presAssocID="{A271EFA0-D348-412F-92DB-C57458AA4826}" presName="diagram" presStyleCnt="0">
        <dgm:presLayoutVars>
          <dgm:dir/>
          <dgm:resizeHandles val="exact"/>
        </dgm:presLayoutVars>
      </dgm:prSet>
      <dgm:spPr/>
      <dgm:t>
        <a:bodyPr/>
        <a:lstStyle/>
        <a:p>
          <a:endParaRPr lang="ru-RU"/>
        </a:p>
      </dgm:t>
    </dgm:pt>
    <dgm:pt modelId="{3A490D26-EA74-407A-A293-D91C913AF85B}" type="pres">
      <dgm:prSet presAssocID="{275DD068-EA4F-43D5-90D9-E9A95FD2EAA6}" presName="node" presStyleLbl="node1" presStyleIdx="0" presStyleCnt="5" custLinFactNeighborY="-33855">
        <dgm:presLayoutVars>
          <dgm:bulletEnabled val="1"/>
        </dgm:presLayoutVars>
      </dgm:prSet>
      <dgm:spPr/>
      <dgm:t>
        <a:bodyPr/>
        <a:lstStyle/>
        <a:p>
          <a:endParaRPr lang="ru-RU"/>
        </a:p>
      </dgm:t>
    </dgm:pt>
    <dgm:pt modelId="{01058345-89F1-4668-A917-AF55B504BBFC}" type="pres">
      <dgm:prSet presAssocID="{38A1831C-320D-46CD-9F8F-8B1F05CC5CCA}" presName="sibTrans" presStyleCnt="0"/>
      <dgm:spPr/>
    </dgm:pt>
    <dgm:pt modelId="{9FAB0A50-D5B1-439C-ABD4-A5958681848A}" type="pres">
      <dgm:prSet presAssocID="{F333E8D1-0987-4AED-8D00-9C04B377C148}" presName="node" presStyleLbl="node1" presStyleIdx="1" presStyleCnt="5" custScaleY="161318">
        <dgm:presLayoutVars>
          <dgm:bulletEnabled val="1"/>
        </dgm:presLayoutVars>
      </dgm:prSet>
      <dgm:spPr/>
      <dgm:t>
        <a:bodyPr/>
        <a:lstStyle/>
        <a:p>
          <a:endParaRPr lang="ru-RU"/>
        </a:p>
      </dgm:t>
    </dgm:pt>
    <dgm:pt modelId="{33C2A292-152A-464E-A427-4E7602220EFA}" type="pres">
      <dgm:prSet presAssocID="{86447977-E35D-425C-A074-EF0B524227B1}" presName="sibTrans" presStyleCnt="0"/>
      <dgm:spPr/>
    </dgm:pt>
    <dgm:pt modelId="{453C49DD-5369-47BA-BBEE-9E708A5C0160}" type="pres">
      <dgm:prSet presAssocID="{FD1D348F-CC5F-4C60-B18E-DEE76E224D4E}" presName="node" presStyleLbl="node1" presStyleIdx="2" presStyleCnt="5" custLinFactNeighborX="-5491" custLinFactNeighborY="-41181">
        <dgm:presLayoutVars>
          <dgm:bulletEnabled val="1"/>
        </dgm:presLayoutVars>
      </dgm:prSet>
      <dgm:spPr/>
      <dgm:t>
        <a:bodyPr/>
        <a:lstStyle/>
        <a:p>
          <a:endParaRPr lang="ru-RU"/>
        </a:p>
      </dgm:t>
    </dgm:pt>
    <dgm:pt modelId="{64CD971A-4DA7-4C24-9255-CE826D45E560}" type="pres">
      <dgm:prSet presAssocID="{D8CC8EE9-875C-4035-80A3-834AE9635191}" presName="sibTrans" presStyleCnt="0"/>
      <dgm:spPr/>
    </dgm:pt>
    <dgm:pt modelId="{23CE8B42-79F4-4B2C-91DE-3D76AB955EF5}" type="pres">
      <dgm:prSet presAssocID="{69C207CD-4A51-4261-A394-32DE9E675697}" presName="node" presStyleLbl="node1" presStyleIdx="3" presStyleCnt="5" custLinFactNeighborX="-43011" custLinFactNeighborY="3813">
        <dgm:presLayoutVars>
          <dgm:bulletEnabled val="1"/>
        </dgm:presLayoutVars>
      </dgm:prSet>
      <dgm:spPr/>
      <dgm:t>
        <a:bodyPr/>
        <a:lstStyle/>
        <a:p>
          <a:endParaRPr lang="ru-RU"/>
        </a:p>
      </dgm:t>
    </dgm:pt>
    <dgm:pt modelId="{844393E1-8D04-476C-9175-1A02B2FD34A1}" type="pres">
      <dgm:prSet presAssocID="{D28B9446-E04B-4F1E-8BBE-342F1D3DFEA4}" presName="sibTrans" presStyleCnt="0"/>
      <dgm:spPr/>
    </dgm:pt>
    <dgm:pt modelId="{E5EEB91B-1333-458D-B3FB-A98423FF8D8F}" type="pres">
      <dgm:prSet presAssocID="{AD0F3DFE-68F9-4178-B33D-1D03101C6A34}" presName="node" presStyleLbl="node1" presStyleIdx="4" presStyleCnt="5" custLinFactNeighborX="32665" custLinFactNeighborY="13727">
        <dgm:presLayoutVars>
          <dgm:bulletEnabled val="1"/>
        </dgm:presLayoutVars>
      </dgm:prSet>
      <dgm:spPr/>
      <dgm:t>
        <a:bodyPr/>
        <a:lstStyle/>
        <a:p>
          <a:endParaRPr lang="ru-RU"/>
        </a:p>
      </dgm:t>
    </dgm:pt>
  </dgm:ptLst>
  <dgm:cxnLst>
    <dgm:cxn modelId="{2428F3AE-D4E6-4DA2-9990-BEB75EDA283F}" type="presOf" srcId="{FD1D348F-CC5F-4C60-B18E-DEE76E224D4E}" destId="{453C49DD-5369-47BA-BBEE-9E708A5C0160}" srcOrd="0" destOrd="0" presId="urn:microsoft.com/office/officeart/2005/8/layout/default#1"/>
    <dgm:cxn modelId="{BBA11A23-72F9-41F1-A657-7A0417CBF786}" type="presOf" srcId="{275DD068-EA4F-43D5-90D9-E9A95FD2EAA6}" destId="{3A490D26-EA74-407A-A293-D91C913AF85B}" srcOrd="0" destOrd="0" presId="urn:microsoft.com/office/officeart/2005/8/layout/default#1"/>
    <dgm:cxn modelId="{7468E807-21F6-4B9E-9F8F-83AEDC102105}" type="presOf" srcId="{A271EFA0-D348-412F-92DB-C57458AA4826}" destId="{253411A9-CD65-4821-AF9B-0FBCBBDB253B}" srcOrd="0" destOrd="0" presId="urn:microsoft.com/office/officeart/2005/8/layout/default#1"/>
    <dgm:cxn modelId="{570CADFF-C382-4B6E-B069-B8677F68CAC7}" srcId="{A271EFA0-D348-412F-92DB-C57458AA4826}" destId="{69C207CD-4A51-4261-A394-32DE9E675697}" srcOrd="3" destOrd="0" parTransId="{01826CEF-DEF3-480C-AC20-D8858E585668}" sibTransId="{D28B9446-E04B-4F1E-8BBE-342F1D3DFEA4}"/>
    <dgm:cxn modelId="{273A12F7-CBB3-435B-9DE9-E01EC25BD88D}" type="presOf" srcId="{F333E8D1-0987-4AED-8D00-9C04B377C148}" destId="{9FAB0A50-D5B1-439C-ABD4-A5958681848A}" srcOrd="0" destOrd="0" presId="urn:microsoft.com/office/officeart/2005/8/layout/default#1"/>
    <dgm:cxn modelId="{DAB240DE-7E37-4FF5-B4B7-D837DAAF93EA}" type="presOf" srcId="{69C207CD-4A51-4261-A394-32DE9E675697}" destId="{23CE8B42-79F4-4B2C-91DE-3D76AB955EF5}" srcOrd="0" destOrd="0" presId="urn:microsoft.com/office/officeart/2005/8/layout/default#1"/>
    <dgm:cxn modelId="{48BBF995-1901-467C-A1E3-05119921380D}" srcId="{A271EFA0-D348-412F-92DB-C57458AA4826}" destId="{275DD068-EA4F-43D5-90D9-E9A95FD2EAA6}" srcOrd="0" destOrd="0" parTransId="{F1BF308D-5826-4985-A963-7F4CB22F5301}" sibTransId="{38A1831C-320D-46CD-9F8F-8B1F05CC5CCA}"/>
    <dgm:cxn modelId="{8586CD7C-DC3C-42FD-955B-8F5E10D7F4E7}" srcId="{A271EFA0-D348-412F-92DB-C57458AA4826}" destId="{FD1D348F-CC5F-4C60-B18E-DEE76E224D4E}" srcOrd="2" destOrd="0" parTransId="{9A84EB93-D6A4-4C93-8FF6-275051785A9A}" sibTransId="{D8CC8EE9-875C-4035-80A3-834AE9635191}"/>
    <dgm:cxn modelId="{9F428138-C182-4A6E-8870-BD2D7E9ADE85}" srcId="{A271EFA0-D348-412F-92DB-C57458AA4826}" destId="{AD0F3DFE-68F9-4178-B33D-1D03101C6A34}" srcOrd="4" destOrd="0" parTransId="{093D2D76-3D13-475B-8A15-104539A5F571}" sibTransId="{6363FC04-7AF9-41F8-824A-775353E80195}"/>
    <dgm:cxn modelId="{3294F44D-0A60-4F44-A426-C54EA3A1E0F8}" srcId="{A271EFA0-D348-412F-92DB-C57458AA4826}" destId="{F333E8D1-0987-4AED-8D00-9C04B377C148}" srcOrd="1" destOrd="0" parTransId="{53A4A0DC-A9B3-465D-AC47-F46CE415DCA0}" sibTransId="{86447977-E35D-425C-A074-EF0B524227B1}"/>
    <dgm:cxn modelId="{F888C024-5915-4B1F-9908-EAF34C5FF94E}" type="presOf" srcId="{AD0F3DFE-68F9-4178-B33D-1D03101C6A34}" destId="{E5EEB91B-1333-458D-B3FB-A98423FF8D8F}" srcOrd="0" destOrd="0" presId="urn:microsoft.com/office/officeart/2005/8/layout/default#1"/>
    <dgm:cxn modelId="{BAE983C6-DD9B-418B-9EFD-7F60B9484AA2}" type="presParOf" srcId="{253411A9-CD65-4821-AF9B-0FBCBBDB253B}" destId="{3A490D26-EA74-407A-A293-D91C913AF85B}" srcOrd="0" destOrd="0" presId="urn:microsoft.com/office/officeart/2005/8/layout/default#1"/>
    <dgm:cxn modelId="{83783A5B-F62D-43A4-B1E9-3E9723DC558E}" type="presParOf" srcId="{253411A9-CD65-4821-AF9B-0FBCBBDB253B}" destId="{01058345-89F1-4668-A917-AF55B504BBFC}" srcOrd="1" destOrd="0" presId="urn:microsoft.com/office/officeart/2005/8/layout/default#1"/>
    <dgm:cxn modelId="{BCBAF940-30A2-4CB8-A2A6-C6481CF1071C}" type="presParOf" srcId="{253411A9-CD65-4821-AF9B-0FBCBBDB253B}" destId="{9FAB0A50-D5B1-439C-ABD4-A5958681848A}" srcOrd="2" destOrd="0" presId="urn:microsoft.com/office/officeart/2005/8/layout/default#1"/>
    <dgm:cxn modelId="{EB049B8B-373E-40CA-958B-B18D26D18D94}" type="presParOf" srcId="{253411A9-CD65-4821-AF9B-0FBCBBDB253B}" destId="{33C2A292-152A-464E-A427-4E7602220EFA}" srcOrd="3" destOrd="0" presId="urn:microsoft.com/office/officeart/2005/8/layout/default#1"/>
    <dgm:cxn modelId="{7C3EB168-E770-44BE-BEA4-28F33FFDA65E}" type="presParOf" srcId="{253411A9-CD65-4821-AF9B-0FBCBBDB253B}" destId="{453C49DD-5369-47BA-BBEE-9E708A5C0160}" srcOrd="4" destOrd="0" presId="urn:microsoft.com/office/officeart/2005/8/layout/default#1"/>
    <dgm:cxn modelId="{6FC33CCF-6F60-417C-91DF-2C89D5F8DD9E}" type="presParOf" srcId="{253411A9-CD65-4821-AF9B-0FBCBBDB253B}" destId="{64CD971A-4DA7-4C24-9255-CE826D45E560}" srcOrd="5" destOrd="0" presId="urn:microsoft.com/office/officeart/2005/8/layout/default#1"/>
    <dgm:cxn modelId="{F1618D09-2D92-4827-887E-D4A4AEB140BC}" type="presParOf" srcId="{253411A9-CD65-4821-AF9B-0FBCBBDB253B}" destId="{23CE8B42-79F4-4B2C-91DE-3D76AB955EF5}" srcOrd="6" destOrd="0" presId="urn:microsoft.com/office/officeart/2005/8/layout/default#1"/>
    <dgm:cxn modelId="{853AA439-7A84-4881-A2BF-B774107BD66A}" type="presParOf" srcId="{253411A9-CD65-4821-AF9B-0FBCBBDB253B}" destId="{844393E1-8D04-476C-9175-1A02B2FD34A1}" srcOrd="7" destOrd="0" presId="urn:microsoft.com/office/officeart/2005/8/layout/default#1"/>
    <dgm:cxn modelId="{F6AA6537-ACCE-457A-8A1E-EE9C2AE34A99}" type="presParOf" srcId="{253411A9-CD65-4821-AF9B-0FBCBBDB253B}" destId="{E5EEB91B-1333-458D-B3FB-A98423FF8D8F}" srcOrd="8"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1185B7-9A72-488E-A8A9-74A7A1E27F9F}" type="doc">
      <dgm:prSet loTypeId="urn:microsoft.com/office/officeart/2005/8/layout/default#2" loCatId="list" qsTypeId="urn:microsoft.com/office/officeart/2005/8/quickstyle/simple1" qsCatId="simple" csTypeId="urn:microsoft.com/office/officeart/2005/8/colors/colorful4" csCatId="colorful" phldr="1"/>
      <dgm:spPr/>
      <dgm:t>
        <a:bodyPr/>
        <a:lstStyle/>
        <a:p>
          <a:endParaRPr lang="ru-RU"/>
        </a:p>
      </dgm:t>
    </dgm:pt>
    <dgm:pt modelId="{673C3D54-ABC3-4E44-9D3A-CE6801A6FB22}">
      <dgm:prSet phldrT="[Текст]" custT="1"/>
      <dgm:spPr/>
      <dgm:t>
        <a:bodyPr/>
        <a:lstStyle/>
        <a:p>
          <a:r>
            <a:rPr lang="ru-RU" sz="2400" b="1" dirty="0" smtClean="0">
              <a:solidFill>
                <a:schemeClr val="tx1"/>
              </a:solidFill>
            </a:rPr>
            <a:t>Интересен факт, что не во всех странах существует термин «местное самоуправление». </a:t>
          </a:r>
          <a:endParaRPr lang="ru-RU" sz="2400" b="1" dirty="0">
            <a:solidFill>
              <a:schemeClr val="tx1"/>
            </a:solidFill>
          </a:endParaRPr>
        </a:p>
      </dgm:t>
    </dgm:pt>
    <dgm:pt modelId="{940DE899-80DB-4D0E-BDE7-8BDD20D104B5}" type="parTrans" cxnId="{F05211E2-EC62-4AD8-8B8C-9DA23A187F2F}">
      <dgm:prSet/>
      <dgm:spPr/>
      <dgm:t>
        <a:bodyPr/>
        <a:lstStyle/>
        <a:p>
          <a:endParaRPr lang="ru-RU"/>
        </a:p>
      </dgm:t>
    </dgm:pt>
    <dgm:pt modelId="{7255FE7D-791B-4E76-B745-59200B662625}" type="sibTrans" cxnId="{F05211E2-EC62-4AD8-8B8C-9DA23A187F2F}">
      <dgm:prSet/>
      <dgm:spPr/>
      <dgm:t>
        <a:bodyPr/>
        <a:lstStyle/>
        <a:p>
          <a:endParaRPr lang="ru-RU"/>
        </a:p>
      </dgm:t>
    </dgm:pt>
    <dgm:pt modelId="{2CB44937-CE5F-433D-8F46-B4CB37F8A3D3}">
      <dgm:prSet custT="1"/>
      <dgm:spPr/>
      <dgm:t>
        <a:bodyPr/>
        <a:lstStyle/>
        <a:p>
          <a:r>
            <a:rPr lang="ru-RU" sz="2400" dirty="0" smtClean="0">
              <a:solidFill>
                <a:schemeClr val="tx1"/>
              </a:solidFill>
            </a:rPr>
            <a:t>В англосаксонских странах используется понятие </a:t>
          </a:r>
          <a:r>
            <a:rPr lang="ru-RU" sz="2400" b="1" i="1" dirty="0" smtClean="0">
              <a:solidFill>
                <a:schemeClr val="tx1"/>
              </a:solidFill>
            </a:rPr>
            <a:t>местного или муниципального управления </a:t>
          </a:r>
          <a:r>
            <a:rPr lang="ru-RU" sz="2400" dirty="0" smtClean="0">
              <a:solidFill>
                <a:schemeClr val="tx1"/>
              </a:solidFill>
            </a:rPr>
            <a:t>(в США и Великобритании муниципальным именуется только городское самоуправление), </a:t>
          </a:r>
        </a:p>
      </dgm:t>
    </dgm:pt>
    <dgm:pt modelId="{C2ADE1E0-ABE6-4C0E-97AF-FE7B3B1C4C50}" type="parTrans" cxnId="{47BACDF7-A583-484C-87A2-E2D8BADD3C1E}">
      <dgm:prSet/>
      <dgm:spPr/>
      <dgm:t>
        <a:bodyPr/>
        <a:lstStyle/>
        <a:p>
          <a:endParaRPr lang="ru-RU"/>
        </a:p>
      </dgm:t>
    </dgm:pt>
    <dgm:pt modelId="{3C154032-4960-436E-8A6B-02BBA1D1E227}" type="sibTrans" cxnId="{47BACDF7-A583-484C-87A2-E2D8BADD3C1E}">
      <dgm:prSet/>
      <dgm:spPr/>
      <dgm:t>
        <a:bodyPr/>
        <a:lstStyle/>
        <a:p>
          <a:endParaRPr lang="ru-RU"/>
        </a:p>
      </dgm:t>
    </dgm:pt>
    <dgm:pt modelId="{CB5A55F0-C915-44C2-9E79-8728A1415C73}">
      <dgm:prSet custT="1"/>
      <dgm:spPr/>
      <dgm:t>
        <a:bodyPr/>
        <a:lstStyle/>
        <a:p>
          <a:r>
            <a:rPr lang="ru-RU" sz="2400" dirty="0" smtClean="0">
              <a:solidFill>
                <a:schemeClr val="tx1"/>
              </a:solidFill>
            </a:rPr>
            <a:t>в Японии аналогом этого понятия является </a:t>
          </a:r>
          <a:r>
            <a:rPr lang="ru-RU" sz="2400" b="1" i="1" dirty="0" smtClean="0">
              <a:solidFill>
                <a:schemeClr val="tx1"/>
              </a:solidFill>
            </a:rPr>
            <a:t>«местная автономия», </a:t>
          </a:r>
        </a:p>
      </dgm:t>
    </dgm:pt>
    <dgm:pt modelId="{7B5189EE-DAE4-4121-A315-435243659375}" type="parTrans" cxnId="{AE654789-594D-47E0-81E6-354483D0A415}">
      <dgm:prSet/>
      <dgm:spPr/>
      <dgm:t>
        <a:bodyPr/>
        <a:lstStyle/>
        <a:p>
          <a:endParaRPr lang="ru-RU"/>
        </a:p>
      </dgm:t>
    </dgm:pt>
    <dgm:pt modelId="{70BCD7DF-DD1F-4650-AC19-19230D4EC951}" type="sibTrans" cxnId="{AE654789-594D-47E0-81E6-354483D0A415}">
      <dgm:prSet/>
      <dgm:spPr/>
      <dgm:t>
        <a:bodyPr/>
        <a:lstStyle/>
        <a:p>
          <a:endParaRPr lang="ru-RU"/>
        </a:p>
      </dgm:t>
    </dgm:pt>
    <dgm:pt modelId="{BB9AF775-90DE-43D1-8167-18362E208EF8}">
      <dgm:prSet custT="1"/>
      <dgm:spPr/>
      <dgm:t>
        <a:bodyPr/>
        <a:lstStyle/>
        <a:p>
          <a:r>
            <a:rPr lang="ru-RU" sz="2400" dirty="0" smtClean="0">
              <a:solidFill>
                <a:schemeClr val="tx1"/>
              </a:solidFill>
            </a:rPr>
            <a:t>во Франции - </a:t>
          </a:r>
          <a:r>
            <a:rPr lang="ru-RU" sz="2400" b="1" i="1" dirty="0" smtClean="0">
              <a:solidFill>
                <a:schemeClr val="tx1"/>
              </a:solidFill>
            </a:rPr>
            <a:t>территориальная децентрализация</a:t>
          </a:r>
          <a:r>
            <a:rPr lang="ru-RU" sz="2400" dirty="0" smtClean="0">
              <a:solidFill>
                <a:schemeClr val="tx1"/>
              </a:solidFill>
            </a:rPr>
            <a:t>, </a:t>
          </a:r>
        </a:p>
      </dgm:t>
    </dgm:pt>
    <dgm:pt modelId="{26CFE8B2-1EA3-4754-A26A-71285D1B03F1}" type="parTrans" cxnId="{43D4980E-3762-498C-B33F-63ECB5392257}">
      <dgm:prSet/>
      <dgm:spPr/>
      <dgm:t>
        <a:bodyPr/>
        <a:lstStyle/>
        <a:p>
          <a:endParaRPr lang="ru-RU"/>
        </a:p>
      </dgm:t>
    </dgm:pt>
    <dgm:pt modelId="{795C02F4-D324-4D7D-9A65-041EB8B459E5}" type="sibTrans" cxnId="{43D4980E-3762-498C-B33F-63ECB5392257}">
      <dgm:prSet/>
      <dgm:spPr/>
      <dgm:t>
        <a:bodyPr/>
        <a:lstStyle/>
        <a:p>
          <a:endParaRPr lang="ru-RU"/>
        </a:p>
      </dgm:t>
    </dgm:pt>
    <dgm:pt modelId="{75C2106D-A2ED-4566-AC7B-8B5780D7804F}">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ru-RU" sz="2400" dirty="0" smtClean="0"/>
            <a:t> в Испании, </a:t>
          </a:r>
        </a:p>
        <a:p>
          <a:pPr marL="0" marR="0" lvl="0" indent="0" defTabSz="914400" eaLnBrk="1" fontAlgn="auto" latinLnBrk="0" hangingPunct="1">
            <a:lnSpc>
              <a:spcPct val="100000"/>
            </a:lnSpc>
            <a:spcBef>
              <a:spcPts val="0"/>
            </a:spcBef>
            <a:spcAft>
              <a:spcPts val="0"/>
            </a:spcAft>
            <a:buClrTx/>
            <a:buSzTx/>
            <a:buFontTx/>
            <a:buNone/>
            <a:tabLst/>
            <a:defRPr/>
          </a:pPr>
          <a:r>
            <a:rPr lang="ru-RU" sz="2400" dirty="0" smtClean="0"/>
            <a:t>Турции - </a:t>
          </a:r>
          <a:r>
            <a:rPr lang="ru-RU" sz="2400" b="1" i="1" dirty="0" smtClean="0"/>
            <a:t>местное управление</a:t>
          </a:r>
          <a:r>
            <a:rPr lang="ru-RU" sz="2400" dirty="0" smtClean="0"/>
            <a:t>.</a:t>
          </a:r>
          <a:endParaRPr lang="ru-RU" sz="2400" dirty="0"/>
        </a:p>
      </dgm:t>
    </dgm:pt>
    <dgm:pt modelId="{1D2D961B-B326-4832-B2C3-9C82A840E616}" type="parTrans" cxnId="{7BA4F26D-AC32-48C6-9756-AF3AB7AC3637}">
      <dgm:prSet/>
      <dgm:spPr/>
      <dgm:t>
        <a:bodyPr/>
        <a:lstStyle/>
        <a:p>
          <a:endParaRPr lang="ru-RU"/>
        </a:p>
      </dgm:t>
    </dgm:pt>
    <dgm:pt modelId="{9466F425-8A69-4E6E-874E-0FF6EF7A2C9A}" type="sibTrans" cxnId="{7BA4F26D-AC32-48C6-9756-AF3AB7AC3637}">
      <dgm:prSet/>
      <dgm:spPr/>
      <dgm:t>
        <a:bodyPr/>
        <a:lstStyle/>
        <a:p>
          <a:endParaRPr lang="ru-RU"/>
        </a:p>
      </dgm:t>
    </dgm:pt>
    <dgm:pt modelId="{B4739BE6-5B35-4BC0-B49C-158CBE5527C3}" type="pres">
      <dgm:prSet presAssocID="{7B1185B7-9A72-488E-A8A9-74A7A1E27F9F}" presName="diagram" presStyleCnt="0">
        <dgm:presLayoutVars>
          <dgm:dir/>
          <dgm:resizeHandles val="exact"/>
        </dgm:presLayoutVars>
      </dgm:prSet>
      <dgm:spPr/>
      <dgm:t>
        <a:bodyPr/>
        <a:lstStyle/>
        <a:p>
          <a:endParaRPr lang="ru-RU"/>
        </a:p>
      </dgm:t>
    </dgm:pt>
    <dgm:pt modelId="{FFE26E1B-4CC2-42EC-8065-79B1910700C3}" type="pres">
      <dgm:prSet presAssocID="{673C3D54-ABC3-4E44-9D3A-CE6801A6FB22}" presName="node" presStyleLbl="node1" presStyleIdx="0" presStyleCnt="5" custScaleX="206516" custScaleY="38902" custLinFactNeighborX="0" custLinFactNeighborY="-9870">
        <dgm:presLayoutVars>
          <dgm:bulletEnabled val="1"/>
        </dgm:presLayoutVars>
      </dgm:prSet>
      <dgm:spPr/>
      <dgm:t>
        <a:bodyPr/>
        <a:lstStyle/>
        <a:p>
          <a:endParaRPr lang="ru-RU"/>
        </a:p>
      </dgm:t>
    </dgm:pt>
    <dgm:pt modelId="{0045790D-D186-41BF-9E42-EE19A45CCDF5}" type="pres">
      <dgm:prSet presAssocID="{7255FE7D-791B-4E76-B745-59200B662625}" presName="sibTrans" presStyleCnt="0"/>
      <dgm:spPr/>
    </dgm:pt>
    <dgm:pt modelId="{583E7EF6-F42F-4662-B5F7-B7C17F4B637E}" type="pres">
      <dgm:prSet presAssocID="{2CB44937-CE5F-433D-8F46-B4CB37F8A3D3}" presName="node" presStyleLbl="node1" presStyleIdx="1" presStyleCnt="5" custScaleX="154965" custScaleY="129102" custLinFactNeighborX="2181" custLinFactNeighborY="-14064">
        <dgm:presLayoutVars>
          <dgm:bulletEnabled val="1"/>
        </dgm:presLayoutVars>
      </dgm:prSet>
      <dgm:spPr/>
      <dgm:t>
        <a:bodyPr/>
        <a:lstStyle/>
        <a:p>
          <a:endParaRPr lang="ru-RU"/>
        </a:p>
      </dgm:t>
    </dgm:pt>
    <dgm:pt modelId="{DA96429D-1EBF-4493-B09A-32086AD2CE52}" type="pres">
      <dgm:prSet presAssocID="{3C154032-4960-436E-8A6B-02BBA1D1E227}" presName="sibTrans" presStyleCnt="0"/>
      <dgm:spPr/>
    </dgm:pt>
    <dgm:pt modelId="{890EAC03-9906-4C50-B03A-B6ED4BE3E5C3}" type="pres">
      <dgm:prSet presAssocID="{CB5A55F0-C915-44C2-9E79-8728A1415C73}" presName="node" presStyleLbl="node1" presStyleIdx="2" presStyleCnt="5" custLinFactNeighborX="8267" custLinFactNeighborY="10384">
        <dgm:presLayoutVars>
          <dgm:bulletEnabled val="1"/>
        </dgm:presLayoutVars>
      </dgm:prSet>
      <dgm:spPr/>
      <dgm:t>
        <a:bodyPr/>
        <a:lstStyle/>
        <a:p>
          <a:endParaRPr lang="ru-RU"/>
        </a:p>
      </dgm:t>
    </dgm:pt>
    <dgm:pt modelId="{98AC4B6B-8252-4871-9668-8C7A7D52D32E}" type="pres">
      <dgm:prSet presAssocID="{70BCD7DF-DD1F-4650-AC19-19230D4EC951}" presName="sibTrans" presStyleCnt="0"/>
      <dgm:spPr/>
    </dgm:pt>
    <dgm:pt modelId="{BC492094-D43B-4002-BD22-5759ADEE5EEB}" type="pres">
      <dgm:prSet presAssocID="{BB9AF775-90DE-43D1-8167-18362E208EF8}" presName="node" presStyleLbl="node1" presStyleIdx="3" presStyleCnt="5" custLinFactNeighborX="-6327" custLinFactNeighborY="-14397">
        <dgm:presLayoutVars>
          <dgm:bulletEnabled val="1"/>
        </dgm:presLayoutVars>
      </dgm:prSet>
      <dgm:spPr/>
      <dgm:t>
        <a:bodyPr/>
        <a:lstStyle/>
        <a:p>
          <a:endParaRPr lang="ru-RU"/>
        </a:p>
      </dgm:t>
    </dgm:pt>
    <dgm:pt modelId="{D3B677EF-4410-4F09-8B81-31C295D3EC94}" type="pres">
      <dgm:prSet presAssocID="{795C02F4-D324-4D7D-9A65-041EB8B459E5}" presName="sibTrans" presStyleCnt="0"/>
      <dgm:spPr/>
    </dgm:pt>
    <dgm:pt modelId="{8FD6B71F-8F61-4BD8-9D81-96E1EBA42B51}" type="pres">
      <dgm:prSet presAssocID="{75C2106D-A2ED-4566-AC7B-8B5780D7804F}" presName="node" presStyleLbl="node1" presStyleIdx="4" presStyleCnt="5" custLinFactNeighborX="-5000" custLinFactNeighborY="-3984">
        <dgm:presLayoutVars>
          <dgm:bulletEnabled val="1"/>
        </dgm:presLayoutVars>
      </dgm:prSet>
      <dgm:spPr/>
      <dgm:t>
        <a:bodyPr/>
        <a:lstStyle/>
        <a:p>
          <a:endParaRPr lang="ru-RU"/>
        </a:p>
      </dgm:t>
    </dgm:pt>
  </dgm:ptLst>
  <dgm:cxnLst>
    <dgm:cxn modelId="{AE654789-594D-47E0-81E6-354483D0A415}" srcId="{7B1185B7-9A72-488E-A8A9-74A7A1E27F9F}" destId="{CB5A55F0-C915-44C2-9E79-8728A1415C73}" srcOrd="2" destOrd="0" parTransId="{7B5189EE-DAE4-4121-A315-435243659375}" sibTransId="{70BCD7DF-DD1F-4650-AC19-19230D4EC951}"/>
    <dgm:cxn modelId="{43D4980E-3762-498C-B33F-63ECB5392257}" srcId="{7B1185B7-9A72-488E-A8A9-74A7A1E27F9F}" destId="{BB9AF775-90DE-43D1-8167-18362E208EF8}" srcOrd="3" destOrd="0" parTransId="{26CFE8B2-1EA3-4754-A26A-71285D1B03F1}" sibTransId="{795C02F4-D324-4D7D-9A65-041EB8B459E5}"/>
    <dgm:cxn modelId="{CC439515-9A11-4626-81CC-56BBDACE0C88}" type="presOf" srcId="{2CB44937-CE5F-433D-8F46-B4CB37F8A3D3}" destId="{583E7EF6-F42F-4662-B5F7-B7C17F4B637E}" srcOrd="0" destOrd="0" presId="urn:microsoft.com/office/officeart/2005/8/layout/default#2"/>
    <dgm:cxn modelId="{39E388C5-4B60-4685-A9D1-B56F66C80A6D}" type="presOf" srcId="{BB9AF775-90DE-43D1-8167-18362E208EF8}" destId="{BC492094-D43B-4002-BD22-5759ADEE5EEB}" srcOrd="0" destOrd="0" presId="urn:microsoft.com/office/officeart/2005/8/layout/default#2"/>
    <dgm:cxn modelId="{219845A7-9F90-4A82-A88C-CC8D2332BBCA}" type="presOf" srcId="{75C2106D-A2ED-4566-AC7B-8B5780D7804F}" destId="{8FD6B71F-8F61-4BD8-9D81-96E1EBA42B51}" srcOrd="0" destOrd="0" presId="urn:microsoft.com/office/officeart/2005/8/layout/default#2"/>
    <dgm:cxn modelId="{79B14186-4D39-4A22-A324-DCAEE0CD6A5B}" type="presOf" srcId="{7B1185B7-9A72-488E-A8A9-74A7A1E27F9F}" destId="{B4739BE6-5B35-4BC0-B49C-158CBE5527C3}" srcOrd="0" destOrd="0" presId="urn:microsoft.com/office/officeart/2005/8/layout/default#2"/>
    <dgm:cxn modelId="{47BACDF7-A583-484C-87A2-E2D8BADD3C1E}" srcId="{7B1185B7-9A72-488E-A8A9-74A7A1E27F9F}" destId="{2CB44937-CE5F-433D-8F46-B4CB37F8A3D3}" srcOrd="1" destOrd="0" parTransId="{C2ADE1E0-ABE6-4C0E-97AF-FE7B3B1C4C50}" sibTransId="{3C154032-4960-436E-8A6B-02BBA1D1E227}"/>
    <dgm:cxn modelId="{40C4B44E-E4B2-440A-A132-43C39774447E}" type="presOf" srcId="{CB5A55F0-C915-44C2-9E79-8728A1415C73}" destId="{890EAC03-9906-4C50-B03A-B6ED4BE3E5C3}" srcOrd="0" destOrd="0" presId="urn:microsoft.com/office/officeart/2005/8/layout/default#2"/>
    <dgm:cxn modelId="{74BF213A-0B87-493E-8D27-20BBE46E8412}" type="presOf" srcId="{673C3D54-ABC3-4E44-9D3A-CE6801A6FB22}" destId="{FFE26E1B-4CC2-42EC-8065-79B1910700C3}" srcOrd="0" destOrd="0" presId="urn:microsoft.com/office/officeart/2005/8/layout/default#2"/>
    <dgm:cxn modelId="{7BA4F26D-AC32-48C6-9756-AF3AB7AC3637}" srcId="{7B1185B7-9A72-488E-A8A9-74A7A1E27F9F}" destId="{75C2106D-A2ED-4566-AC7B-8B5780D7804F}" srcOrd="4" destOrd="0" parTransId="{1D2D961B-B326-4832-B2C3-9C82A840E616}" sibTransId="{9466F425-8A69-4E6E-874E-0FF6EF7A2C9A}"/>
    <dgm:cxn modelId="{F05211E2-EC62-4AD8-8B8C-9DA23A187F2F}" srcId="{7B1185B7-9A72-488E-A8A9-74A7A1E27F9F}" destId="{673C3D54-ABC3-4E44-9D3A-CE6801A6FB22}" srcOrd="0" destOrd="0" parTransId="{940DE899-80DB-4D0E-BDE7-8BDD20D104B5}" sibTransId="{7255FE7D-791B-4E76-B745-59200B662625}"/>
    <dgm:cxn modelId="{883D5A1B-00AC-4ED0-957B-21C10F9F9260}" type="presParOf" srcId="{B4739BE6-5B35-4BC0-B49C-158CBE5527C3}" destId="{FFE26E1B-4CC2-42EC-8065-79B1910700C3}" srcOrd="0" destOrd="0" presId="urn:microsoft.com/office/officeart/2005/8/layout/default#2"/>
    <dgm:cxn modelId="{1DA4D7A3-A31E-4AC3-9FB2-59AA822F8898}" type="presParOf" srcId="{B4739BE6-5B35-4BC0-B49C-158CBE5527C3}" destId="{0045790D-D186-41BF-9E42-EE19A45CCDF5}" srcOrd="1" destOrd="0" presId="urn:microsoft.com/office/officeart/2005/8/layout/default#2"/>
    <dgm:cxn modelId="{66C02E20-E208-46BC-AC9B-82A68A3BF751}" type="presParOf" srcId="{B4739BE6-5B35-4BC0-B49C-158CBE5527C3}" destId="{583E7EF6-F42F-4662-B5F7-B7C17F4B637E}" srcOrd="2" destOrd="0" presId="urn:microsoft.com/office/officeart/2005/8/layout/default#2"/>
    <dgm:cxn modelId="{4891E223-4EE2-419E-824D-04F37657155F}" type="presParOf" srcId="{B4739BE6-5B35-4BC0-B49C-158CBE5527C3}" destId="{DA96429D-1EBF-4493-B09A-32086AD2CE52}" srcOrd="3" destOrd="0" presId="urn:microsoft.com/office/officeart/2005/8/layout/default#2"/>
    <dgm:cxn modelId="{35E6B59A-A6B8-4D74-B92D-7FE1E4C56C4C}" type="presParOf" srcId="{B4739BE6-5B35-4BC0-B49C-158CBE5527C3}" destId="{890EAC03-9906-4C50-B03A-B6ED4BE3E5C3}" srcOrd="4" destOrd="0" presId="urn:microsoft.com/office/officeart/2005/8/layout/default#2"/>
    <dgm:cxn modelId="{899EB9D2-C7B8-471B-830A-6515BAF2CF1D}" type="presParOf" srcId="{B4739BE6-5B35-4BC0-B49C-158CBE5527C3}" destId="{98AC4B6B-8252-4871-9668-8C7A7D52D32E}" srcOrd="5" destOrd="0" presId="urn:microsoft.com/office/officeart/2005/8/layout/default#2"/>
    <dgm:cxn modelId="{66CB932F-681B-4C46-8A35-75D3BEA306D3}" type="presParOf" srcId="{B4739BE6-5B35-4BC0-B49C-158CBE5527C3}" destId="{BC492094-D43B-4002-BD22-5759ADEE5EEB}" srcOrd="6" destOrd="0" presId="urn:microsoft.com/office/officeart/2005/8/layout/default#2"/>
    <dgm:cxn modelId="{FD212635-6EE8-49D9-9D1A-3ED1A21AD8AA}" type="presParOf" srcId="{B4739BE6-5B35-4BC0-B49C-158CBE5527C3}" destId="{D3B677EF-4410-4F09-8B81-31C295D3EC94}" srcOrd="7" destOrd="0" presId="urn:microsoft.com/office/officeart/2005/8/layout/default#2"/>
    <dgm:cxn modelId="{A669D05F-9006-4ADB-8CC0-649571AA978A}" type="presParOf" srcId="{B4739BE6-5B35-4BC0-B49C-158CBE5527C3}" destId="{8FD6B71F-8F61-4BD8-9D81-96E1EBA42B51}" srcOrd="8" destOrd="0" presId="urn:microsoft.com/office/officeart/2005/8/layout/defaul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1C1A04-9391-43C1-B47B-E1E48C4A82E5}" type="doc">
      <dgm:prSet loTypeId="urn:microsoft.com/office/officeart/2005/8/layout/hList6" loCatId="list" qsTypeId="urn:microsoft.com/office/officeart/2005/8/quickstyle/simple1" qsCatId="simple" csTypeId="urn:microsoft.com/office/officeart/2005/8/colors/accent1_1" csCatId="accent1" phldr="1"/>
      <dgm:spPr/>
      <dgm:t>
        <a:bodyPr/>
        <a:lstStyle/>
        <a:p>
          <a:endParaRPr lang="ru-RU"/>
        </a:p>
      </dgm:t>
    </dgm:pt>
    <dgm:pt modelId="{5F67805E-8D88-4B81-A89D-B195AA62E1AA}">
      <dgm:prSet phldrT="[Текст]"/>
      <dgm:spPr/>
      <dgm:t>
        <a:bodyPr/>
        <a:lstStyle/>
        <a:p>
          <a:r>
            <a:rPr lang="ru-RU" dirty="0" smtClean="0"/>
            <a:t>Значительную роль в распространении идей местного самоуправления в европейских государствах сыграла </a:t>
          </a:r>
          <a:r>
            <a:rPr lang="ru-RU" b="1" i="1" dirty="0" smtClean="0"/>
            <a:t>бельгийская Конституция 1831 года. </a:t>
          </a:r>
          <a:endParaRPr lang="ru-RU" b="1" i="1" dirty="0"/>
        </a:p>
      </dgm:t>
    </dgm:pt>
    <dgm:pt modelId="{D5C580DC-43C5-412C-BFE1-080E6102078E}" type="parTrans" cxnId="{3D96DAB8-1FE0-4879-BF64-6092F52C9CCB}">
      <dgm:prSet/>
      <dgm:spPr/>
      <dgm:t>
        <a:bodyPr/>
        <a:lstStyle/>
        <a:p>
          <a:endParaRPr lang="ru-RU"/>
        </a:p>
      </dgm:t>
    </dgm:pt>
    <dgm:pt modelId="{8DE5E427-ED82-4600-86C3-5DC42A050C0B}" type="sibTrans" cxnId="{3D96DAB8-1FE0-4879-BF64-6092F52C9CCB}">
      <dgm:prSet/>
      <dgm:spPr/>
      <dgm:t>
        <a:bodyPr/>
        <a:lstStyle/>
        <a:p>
          <a:endParaRPr lang="ru-RU"/>
        </a:p>
      </dgm:t>
    </dgm:pt>
    <dgm:pt modelId="{DB90803F-8E88-4965-95A6-6D28BB7C7ACA}">
      <dgm:prSet/>
      <dgm:spPr/>
      <dgm:t>
        <a:bodyPr/>
        <a:lstStyle/>
        <a:p>
          <a:r>
            <a:rPr lang="ru-RU" dirty="0" smtClean="0"/>
            <a:t>В ней содержалась специальная статья, посвященная </a:t>
          </a:r>
          <a:r>
            <a:rPr lang="ru-RU" b="1" i="1" dirty="0" smtClean="0"/>
            <a:t>общинному управлению. </a:t>
          </a:r>
        </a:p>
      </dgm:t>
    </dgm:pt>
    <dgm:pt modelId="{2B8020F5-053B-4AF9-AB47-0FA1808CC806}" type="parTrans" cxnId="{0F1CB440-13AB-43CA-ABCE-9E4A9B74768A}">
      <dgm:prSet/>
      <dgm:spPr/>
      <dgm:t>
        <a:bodyPr/>
        <a:lstStyle/>
        <a:p>
          <a:endParaRPr lang="ru-RU"/>
        </a:p>
      </dgm:t>
    </dgm:pt>
    <dgm:pt modelId="{A57506FB-AC30-4354-A36F-6008387B12D9}" type="sibTrans" cxnId="{0F1CB440-13AB-43CA-ABCE-9E4A9B74768A}">
      <dgm:prSet/>
      <dgm:spPr/>
      <dgm:t>
        <a:bodyPr/>
        <a:lstStyle/>
        <a:p>
          <a:endParaRPr lang="ru-RU"/>
        </a:p>
      </dgm:t>
    </dgm:pt>
    <dgm:pt modelId="{F7D16E07-278D-4BD8-BF41-E8B1446F4CF0}">
      <dgm:prSet/>
      <dgm:spPr/>
      <dgm:t>
        <a:bodyPr/>
        <a:lstStyle/>
        <a:p>
          <a:r>
            <a:rPr lang="ru-RU" dirty="0" smtClean="0"/>
            <a:t>Наряду с законодательной, исполнительной и судебной властями признавалась </a:t>
          </a:r>
          <a:r>
            <a:rPr lang="ru-RU" b="1" i="1" dirty="0" smtClean="0"/>
            <a:t>власть четвертая - муниципальная</a:t>
          </a:r>
          <a:r>
            <a:rPr lang="ru-RU" dirty="0" smtClean="0"/>
            <a:t>.</a:t>
          </a:r>
          <a:endParaRPr lang="ru-RU" dirty="0"/>
        </a:p>
      </dgm:t>
    </dgm:pt>
    <dgm:pt modelId="{9CB1B453-A968-43CA-A9E5-35BAE0376B72}" type="parTrans" cxnId="{3A0B0F29-F022-4FED-9358-5CA05C4D995A}">
      <dgm:prSet/>
      <dgm:spPr/>
      <dgm:t>
        <a:bodyPr/>
        <a:lstStyle/>
        <a:p>
          <a:endParaRPr lang="ru-RU"/>
        </a:p>
      </dgm:t>
    </dgm:pt>
    <dgm:pt modelId="{69B3F115-6EEC-4F54-962E-093AC2233E86}" type="sibTrans" cxnId="{3A0B0F29-F022-4FED-9358-5CA05C4D995A}">
      <dgm:prSet/>
      <dgm:spPr/>
      <dgm:t>
        <a:bodyPr/>
        <a:lstStyle/>
        <a:p>
          <a:endParaRPr lang="ru-RU"/>
        </a:p>
      </dgm:t>
    </dgm:pt>
    <dgm:pt modelId="{7114FEC1-02E0-485D-B5A9-C8AE50A58DEB}" type="pres">
      <dgm:prSet presAssocID="{151C1A04-9391-43C1-B47B-E1E48C4A82E5}" presName="Name0" presStyleCnt="0">
        <dgm:presLayoutVars>
          <dgm:dir/>
          <dgm:resizeHandles val="exact"/>
        </dgm:presLayoutVars>
      </dgm:prSet>
      <dgm:spPr/>
      <dgm:t>
        <a:bodyPr/>
        <a:lstStyle/>
        <a:p>
          <a:endParaRPr lang="ru-RU"/>
        </a:p>
      </dgm:t>
    </dgm:pt>
    <dgm:pt modelId="{6B58ECC8-7A15-479B-B856-54D015F06F0D}" type="pres">
      <dgm:prSet presAssocID="{5F67805E-8D88-4B81-A89D-B195AA62E1AA}" presName="node" presStyleLbl="node1" presStyleIdx="0" presStyleCnt="3">
        <dgm:presLayoutVars>
          <dgm:bulletEnabled val="1"/>
        </dgm:presLayoutVars>
      </dgm:prSet>
      <dgm:spPr/>
      <dgm:t>
        <a:bodyPr/>
        <a:lstStyle/>
        <a:p>
          <a:endParaRPr lang="ru-RU"/>
        </a:p>
      </dgm:t>
    </dgm:pt>
    <dgm:pt modelId="{0EC41FE8-2B29-4FCE-839D-E473496B6E5E}" type="pres">
      <dgm:prSet presAssocID="{8DE5E427-ED82-4600-86C3-5DC42A050C0B}" presName="sibTrans" presStyleCnt="0"/>
      <dgm:spPr/>
    </dgm:pt>
    <dgm:pt modelId="{7397EE0A-1C2F-441C-872A-D5A048AD82C2}" type="pres">
      <dgm:prSet presAssocID="{DB90803F-8E88-4965-95A6-6D28BB7C7ACA}" presName="node" presStyleLbl="node1" presStyleIdx="1" presStyleCnt="3">
        <dgm:presLayoutVars>
          <dgm:bulletEnabled val="1"/>
        </dgm:presLayoutVars>
      </dgm:prSet>
      <dgm:spPr/>
      <dgm:t>
        <a:bodyPr/>
        <a:lstStyle/>
        <a:p>
          <a:endParaRPr lang="ru-RU"/>
        </a:p>
      </dgm:t>
    </dgm:pt>
    <dgm:pt modelId="{B94EB29C-C22F-4F6D-AADA-F52492636126}" type="pres">
      <dgm:prSet presAssocID="{A57506FB-AC30-4354-A36F-6008387B12D9}" presName="sibTrans" presStyleCnt="0"/>
      <dgm:spPr/>
    </dgm:pt>
    <dgm:pt modelId="{176FEDD6-F7BC-4586-AFA9-3727AA8A1639}" type="pres">
      <dgm:prSet presAssocID="{F7D16E07-278D-4BD8-BF41-E8B1446F4CF0}" presName="node" presStyleLbl="node1" presStyleIdx="2" presStyleCnt="3">
        <dgm:presLayoutVars>
          <dgm:bulletEnabled val="1"/>
        </dgm:presLayoutVars>
      </dgm:prSet>
      <dgm:spPr/>
      <dgm:t>
        <a:bodyPr/>
        <a:lstStyle/>
        <a:p>
          <a:endParaRPr lang="ru-RU"/>
        </a:p>
      </dgm:t>
    </dgm:pt>
  </dgm:ptLst>
  <dgm:cxnLst>
    <dgm:cxn modelId="{98F50826-5338-4F62-B3FE-65CE392FEBE3}" type="presOf" srcId="{5F67805E-8D88-4B81-A89D-B195AA62E1AA}" destId="{6B58ECC8-7A15-479B-B856-54D015F06F0D}" srcOrd="0" destOrd="0" presId="urn:microsoft.com/office/officeart/2005/8/layout/hList6"/>
    <dgm:cxn modelId="{3A0B0F29-F022-4FED-9358-5CA05C4D995A}" srcId="{151C1A04-9391-43C1-B47B-E1E48C4A82E5}" destId="{F7D16E07-278D-4BD8-BF41-E8B1446F4CF0}" srcOrd="2" destOrd="0" parTransId="{9CB1B453-A968-43CA-A9E5-35BAE0376B72}" sibTransId="{69B3F115-6EEC-4F54-962E-093AC2233E86}"/>
    <dgm:cxn modelId="{7D8A83CB-5FA5-460E-987D-F1F1B51B9279}" type="presOf" srcId="{DB90803F-8E88-4965-95A6-6D28BB7C7ACA}" destId="{7397EE0A-1C2F-441C-872A-D5A048AD82C2}" srcOrd="0" destOrd="0" presId="urn:microsoft.com/office/officeart/2005/8/layout/hList6"/>
    <dgm:cxn modelId="{F9621535-CB09-4BC7-A82D-E2ADF48AE8F9}" type="presOf" srcId="{151C1A04-9391-43C1-B47B-E1E48C4A82E5}" destId="{7114FEC1-02E0-485D-B5A9-C8AE50A58DEB}" srcOrd="0" destOrd="0" presId="urn:microsoft.com/office/officeart/2005/8/layout/hList6"/>
    <dgm:cxn modelId="{3D96DAB8-1FE0-4879-BF64-6092F52C9CCB}" srcId="{151C1A04-9391-43C1-B47B-E1E48C4A82E5}" destId="{5F67805E-8D88-4B81-A89D-B195AA62E1AA}" srcOrd="0" destOrd="0" parTransId="{D5C580DC-43C5-412C-BFE1-080E6102078E}" sibTransId="{8DE5E427-ED82-4600-86C3-5DC42A050C0B}"/>
    <dgm:cxn modelId="{A09E3C91-3117-46E8-8242-86F135AA51BD}" type="presOf" srcId="{F7D16E07-278D-4BD8-BF41-E8B1446F4CF0}" destId="{176FEDD6-F7BC-4586-AFA9-3727AA8A1639}" srcOrd="0" destOrd="0" presId="urn:microsoft.com/office/officeart/2005/8/layout/hList6"/>
    <dgm:cxn modelId="{0F1CB440-13AB-43CA-ABCE-9E4A9B74768A}" srcId="{151C1A04-9391-43C1-B47B-E1E48C4A82E5}" destId="{DB90803F-8E88-4965-95A6-6D28BB7C7ACA}" srcOrd="1" destOrd="0" parTransId="{2B8020F5-053B-4AF9-AB47-0FA1808CC806}" sibTransId="{A57506FB-AC30-4354-A36F-6008387B12D9}"/>
    <dgm:cxn modelId="{AE389DDD-D9E7-4BE9-9DDA-D44FC03FCA37}" type="presParOf" srcId="{7114FEC1-02E0-485D-B5A9-C8AE50A58DEB}" destId="{6B58ECC8-7A15-479B-B856-54D015F06F0D}" srcOrd="0" destOrd="0" presId="urn:microsoft.com/office/officeart/2005/8/layout/hList6"/>
    <dgm:cxn modelId="{7C236424-1A3D-45FA-B846-79FD2097D300}" type="presParOf" srcId="{7114FEC1-02E0-485D-B5A9-C8AE50A58DEB}" destId="{0EC41FE8-2B29-4FCE-839D-E473496B6E5E}" srcOrd="1" destOrd="0" presId="urn:microsoft.com/office/officeart/2005/8/layout/hList6"/>
    <dgm:cxn modelId="{E9DB0814-A2E0-4F95-A218-1CBA3452A1D7}" type="presParOf" srcId="{7114FEC1-02E0-485D-B5A9-C8AE50A58DEB}" destId="{7397EE0A-1C2F-441C-872A-D5A048AD82C2}" srcOrd="2" destOrd="0" presId="urn:microsoft.com/office/officeart/2005/8/layout/hList6"/>
    <dgm:cxn modelId="{0C00D378-2426-42FF-AAC8-FCC898F30244}" type="presParOf" srcId="{7114FEC1-02E0-485D-B5A9-C8AE50A58DEB}" destId="{B94EB29C-C22F-4F6D-AADA-F52492636126}" srcOrd="3" destOrd="0" presId="urn:microsoft.com/office/officeart/2005/8/layout/hList6"/>
    <dgm:cxn modelId="{755AE39C-9224-4251-871B-C757D7F2F0E7}" type="presParOf" srcId="{7114FEC1-02E0-485D-B5A9-C8AE50A58DEB}" destId="{176FEDD6-F7BC-4586-AFA9-3727AA8A1639}"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B859A2A-CCA6-4003-9850-62F070340F0A}"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43A895B5-9D2E-4A60-8983-8B82BFA06916}">
      <dgm:prSet phldrT="[Текст]"/>
      <dgm:spPr/>
      <dgm:t>
        <a:bodyPr/>
        <a:lstStyle/>
        <a:p>
          <a:r>
            <a:rPr lang="ru-RU" smtClean="0"/>
            <a:t>- отсутствие на местах полномочных представителей правительства, осуществляющих контроль за законностью действий местных выборных органов;</a:t>
          </a:r>
          <a:endParaRPr lang="ru-RU"/>
        </a:p>
      </dgm:t>
    </dgm:pt>
    <dgm:pt modelId="{FF52C805-EF5D-428B-8FDE-66EEBED7EBBA}" type="parTrans" cxnId="{6D7B4CA6-0616-4656-9B50-9E2B2039AF26}">
      <dgm:prSet/>
      <dgm:spPr/>
      <dgm:t>
        <a:bodyPr/>
        <a:lstStyle/>
        <a:p>
          <a:endParaRPr lang="ru-RU"/>
        </a:p>
      </dgm:t>
    </dgm:pt>
    <dgm:pt modelId="{7FE80E8B-A56F-4EFD-8FEE-CA1E44ACC511}" type="sibTrans" cxnId="{6D7B4CA6-0616-4656-9B50-9E2B2039AF26}">
      <dgm:prSet/>
      <dgm:spPr/>
      <dgm:t>
        <a:bodyPr/>
        <a:lstStyle/>
        <a:p>
          <a:endParaRPr lang="ru-RU"/>
        </a:p>
      </dgm:t>
    </dgm:pt>
    <dgm:pt modelId="{11C774F3-5C79-4772-8C86-C200FD683045}">
      <dgm:prSet/>
      <dgm:spPr/>
      <dgm:t>
        <a:bodyPr/>
        <a:lstStyle/>
        <a:p>
          <a:r>
            <a:rPr lang="ru-RU" smtClean="0"/>
            <a:t>- самостоятельное решение муниципальными органами в пределах закона вопросов, не входящих в компетенцию центральных государственных органов;</a:t>
          </a:r>
          <a:endParaRPr lang="ru-RU" dirty="0"/>
        </a:p>
      </dgm:t>
    </dgm:pt>
    <dgm:pt modelId="{C74C885F-9A82-43EC-A09B-99AFEE98B36F}" type="parTrans" cxnId="{748904A2-494C-4612-9CED-889078098004}">
      <dgm:prSet/>
      <dgm:spPr/>
      <dgm:t>
        <a:bodyPr/>
        <a:lstStyle/>
        <a:p>
          <a:endParaRPr lang="ru-RU"/>
        </a:p>
      </dgm:t>
    </dgm:pt>
    <dgm:pt modelId="{089BB870-2D5A-4F2C-BC7D-9DE58ADBEC3E}" type="sibTrans" cxnId="{748904A2-494C-4612-9CED-889078098004}">
      <dgm:prSet/>
      <dgm:spPr/>
      <dgm:t>
        <a:bodyPr/>
        <a:lstStyle/>
        <a:p>
          <a:endParaRPr lang="ru-RU"/>
        </a:p>
      </dgm:t>
    </dgm:pt>
    <dgm:pt modelId="{B6C31CD0-1C4B-4041-AA1C-6A02EC54D6B7}">
      <dgm:prSet/>
      <dgm:spPr/>
      <dgm:t>
        <a:bodyPr/>
        <a:lstStyle/>
        <a:p>
          <a:r>
            <a:rPr lang="ru-RU" smtClean="0"/>
            <a:t>- рассмотрение муниципалитетов как автономных образований, осуществляющих власть, возложенную на них парламентом;</a:t>
          </a:r>
          <a:endParaRPr lang="ru-RU" dirty="0"/>
        </a:p>
      </dgm:t>
    </dgm:pt>
    <dgm:pt modelId="{28EAABFE-1A84-463E-AA4B-9F24F807F6DA}" type="parTrans" cxnId="{5FB63153-D6E4-45DF-A104-F34615E189EE}">
      <dgm:prSet/>
      <dgm:spPr/>
      <dgm:t>
        <a:bodyPr/>
        <a:lstStyle/>
        <a:p>
          <a:endParaRPr lang="ru-RU"/>
        </a:p>
      </dgm:t>
    </dgm:pt>
    <dgm:pt modelId="{18767AD3-2C51-4340-B0D8-498EF487647C}" type="sibTrans" cxnId="{5FB63153-D6E4-45DF-A104-F34615E189EE}">
      <dgm:prSet/>
      <dgm:spPr/>
      <dgm:t>
        <a:bodyPr/>
        <a:lstStyle/>
        <a:p>
          <a:endParaRPr lang="ru-RU"/>
        </a:p>
      </dgm:t>
    </dgm:pt>
    <dgm:pt modelId="{15F40780-762E-4EA0-8DD8-F281C2A74041}">
      <dgm:prSet/>
      <dgm:spPr/>
      <dgm:t>
        <a:bodyPr/>
        <a:lstStyle/>
        <a:p>
          <a:r>
            <a:rPr lang="ru-RU" smtClean="0"/>
            <a:t>- наряду с представительными органами в странах с такой системой местного управления непосредственно населением избирается и ряд должностных лиц;</a:t>
          </a:r>
          <a:endParaRPr lang="ru-RU" dirty="0"/>
        </a:p>
      </dgm:t>
    </dgm:pt>
    <dgm:pt modelId="{1DACF2A1-11A5-49A7-BD4D-3B277DBEE97A}" type="parTrans" cxnId="{54C4177C-5144-48B4-8A5C-9B58EDA8C4EF}">
      <dgm:prSet/>
      <dgm:spPr/>
      <dgm:t>
        <a:bodyPr/>
        <a:lstStyle/>
        <a:p>
          <a:endParaRPr lang="ru-RU"/>
        </a:p>
      </dgm:t>
    </dgm:pt>
    <dgm:pt modelId="{DA4F5C55-1C10-4911-82BD-6DB086D235D3}" type="sibTrans" cxnId="{54C4177C-5144-48B4-8A5C-9B58EDA8C4EF}">
      <dgm:prSet/>
      <dgm:spPr/>
      <dgm:t>
        <a:bodyPr/>
        <a:lstStyle/>
        <a:p>
          <a:endParaRPr lang="ru-RU"/>
        </a:p>
      </dgm:t>
    </dgm:pt>
    <dgm:pt modelId="{05B98339-5EFC-4F02-8AAE-F6FEA9A497FE}">
      <dgm:prSet/>
      <dgm:spPr/>
      <dgm:t>
        <a:bodyPr/>
        <a:lstStyle/>
        <a:p>
          <a:r>
            <a:rPr lang="ru-RU" smtClean="0"/>
            <a:t>- контроль, осуществляемый за деятельностью местных органов, носит косвенных характер - в основном через центральные министерства;</a:t>
          </a:r>
          <a:endParaRPr lang="ru-RU" dirty="0"/>
        </a:p>
      </dgm:t>
    </dgm:pt>
    <dgm:pt modelId="{98F7893C-7C6B-41F9-84EB-4155D57131D8}" type="parTrans" cxnId="{BA083B0F-C7B7-4AA5-9743-A702507C92BB}">
      <dgm:prSet/>
      <dgm:spPr/>
      <dgm:t>
        <a:bodyPr/>
        <a:lstStyle/>
        <a:p>
          <a:endParaRPr lang="ru-RU"/>
        </a:p>
      </dgm:t>
    </dgm:pt>
    <dgm:pt modelId="{47C86F2A-3330-4080-B759-F01332C981D4}" type="sibTrans" cxnId="{BA083B0F-C7B7-4AA5-9743-A702507C92BB}">
      <dgm:prSet/>
      <dgm:spPr/>
      <dgm:t>
        <a:bodyPr/>
        <a:lstStyle/>
        <a:p>
          <a:endParaRPr lang="ru-RU"/>
        </a:p>
      </dgm:t>
    </dgm:pt>
    <dgm:pt modelId="{B1D311FC-C503-4268-A6D6-046AD8A05B38}">
      <dgm:prSet/>
      <dgm:spPr/>
      <dgm:t>
        <a:bodyPr/>
        <a:lstStyle/>
        <a:p>
          <a:r>
            <a:rPr lang="ru-RU" smtClean="0"/>
            <a:t>- статус местных органов власти основан на общих принципах, унифицирован, но может варьироваться в зависимости от местных условий;</a:t>
          </a:r>
          <a:endParaRPr lang="ru-RU" dirty="0"/>
        </a:p>
      </dgm:t>
    </dgm:pt>
    <dgm:pt modelId="{B34F9BCC-95EE-4A15-AC2C-2A40A16388EA}" type="parTrans" cxnId="{21D6C26D-5D9F-4605-93DA-BECE6DBB15C4}">
      <dgm:prSet/>
      <dgm:spPr/>
      <dgm:t>
        <a:bodyPr/>
        <a:lstStyle/>
        <a:p>
          <a:endParaRPr lang="ru-RU"/>
        </a:p>
      </dgm:t>
    </dgm:pt>
    <dgm:pt modelId="{C7B463D9-DAA5-45F3-B54C-6F397B07D163}" type="sibTrans" cxnId="{21D6C26D-5D9F-4605-93DA-BECE6DBB15C4}">
      <dgm:prSet/>
      <dgm:spPr/>
      <dgm:t>
        <a:bodyPr/>
        <a:lstStyle/>
        <a:p>
          <a:endParaRPr lang="ru-RU"/>
        </a:p>
      </dgm:t>
    </dgm:pt>
    <dgm:pt modelId="{102AD9CC-8F78-4CAF-9309-2B84742C5AA8}">
      <dgm:prSet/>
      <dgm:spPr/>
      <dgm:t>
        <a:bodyPr/>
        <a:lstStyle/>
        <a:p>
          <a:r>
            <a:rPr lang="ru-RU" smtClean="0"/>
            <a:t>- выборность местных органов власти - демократичный и освященный традицией способ осуществления единого управления, направляемого из центра;</a:t>
          </a:r>
          <a:endParaRPr lang="ru-RU" dirty="0"/>
        </a:p>
      </dgm:t>
    </dgm:pt>
    <dgm:pt modelId="{623F39DA-94A8-43C1-B1B9-8B1EDFF2B30D}" type="parTrans" cxnId="{53068DF8-457A-434C-ACB3-0FFCF39808DE}">
      <dgm:prSet/>
      <dgm:spPr/>
      <dgm:t>
        <a:bodyPr/>
        <a:lstStyle/>
        <a:p>
          <a:endParaRPr lang="ru-RU"/>
        </a:p>
      </dgm:t>
    </dgm:pt>
    <dgm:pt modelId="{73FE0346-DA8D-43E3-B8D7-7A34438CE357}" type="sibTrans" cxnId="{53068DF8-457A-434C-ACB3-0FFCF39808DE}">
      <dgm:prSet/>
      <dgm:spPr/>
      <dgm:t>
        <a:bodyPr/>
        <a:lstStyle/>
        <a:p>
          <a:endParaRPr lang="ru-RU"/>
        </a:p>
      </dgm:t>
    </dgm:pt>
    <dgm:pt modelId="{5C69482E-2816-4254-A111-7211FA86F919}">
      <dgm:prSet/>
      <dgm:spPr/>
      <dgm:t>
        <a:bodyPr/>
        <a:lstStyle/>
        <a:p>
          <a:r>
            <a:rPr lang="ru-RU" smtClean="0"/>
            <a:t>- все публичное управление направлено на реализацию национального интереса;</a:t>
          </a:r>
          <a:endParaRPr lang="ru-RU" dirty="0"/>
        </a:p>
      </dgm:t>
    </dgm:pt>
    <dgm:pt modelId="{C258D7F9-A563-46F9-925B-F6986455B0C0}" type="parTrans" cxnId="{A70916CC-B8F4-433A-B47B-0D54DE68BBA3}">
      <dgm:prSet/>
      <dgm:spPr/>
      <dgm:t>
        <a:bodyPr/>
        <a:lstStyle/>
        <a:p>
          <a:endParaRPr lang="ru-RU"/>
        </a:p>
      </dgm:t>
    </dgm:pt>
    <dgm:pt modelId="{C4BC7ABE-8A5B-4AE4-B54B-28E98C2474E5}" type="sibTrans" cxnId="{A70916CC-B8F4-433A-B47B-0D54DE68BBA3}">
      <dgm:prSet/>
      <dgm:spPr/>
      <dgm:t>
        <a:bodyPr/>
        <a:lstStyle/>
        <a:p>
          <a:endParaRPr lang="ru-RU"/>
        </a:p>
      </dgm:t>
    </dgm:pt>
    <dgm:pt modelId="{C5D9A83C-C347-49E1-ADD9-9B4E08F4DB64}">
      <dgm:prSet/>
      <dgm:spPr/>
      <dgm:t>
        <a:bodyPr/>
        <a:lstStyle/>
        <a:p>
          <a:r>
            <a:rPr lang="ru-RU" smtClean="0"/>
            <a:t>- жителей территориальных образований связывает лишь соседство, они не формируют особого сообщества.</a:t>
          </a:r>
          <a:endParaRPr lang="ru-RU"/>
        </a:p>
      </dgm:t>
    </dgm:pt>
    <dgm:pt modelId="{1C7FABD3-B5B0-49E3-AE0D-F12E085E24E1}" type="parTrans" cxnId="{3382B483-61D4-43CA-BF1A-D8F9F86B8029}">
      <dgm:prSet/>
      <dgm:spPr/>
      <dgm:t>
        <a:bodyPr/>
        <a:lstStyle/>
        <a:p>
          <a:endParaRPr lang="ru-RU"/>
        </a:p>
      </dgm:t>
    </dgm:pt>
    <dgm:pt modelId="{30D1B59B-9585-402A-847C-624CB6F46E9D}" type="sibTrans" cxnId="{3382B483-61D4-43CA-BF1A-D8F9F86B8029}">
      <dgm:prSet/>
      <dgm:spPr/>
      <dgm:t>
        <a:bodyPr/>
        <a:lstStyle/>
        <a:p>
          <a:endParaRPr lang="ru-RU"/>
        </a:p>
      </dgm:t>
    </dgm:pt>
    <dgm:pt modelId="{47050FA8-6C14-41A6-A29F-4FDAD50018FB}" type="pres">
      <dgm:prSet presAssocID="{4B859A2A-CCA6-4003-9850-62F070340F0A}" presName="linear" presStyleCnt="0">
        <dgm:presLayoutVars>
          <dgm:animLvl val="lvl"/>
          <dgm:resizeHandles val="exact"/>
        </dgm:presLayoutVars>
      </dgm:prSet>
      <dgm:spPr/>
      <dgm:t>
        <a:bodyPr/>
        <a:lstStyle/>
        <a:p>
          <a:endParaRPr lang="ru-RU"/>
        </a:p>
      </dgm:t>
    </dgm:pt>
    <dgm:pt modelId="{4A9E70DD-3CC2-4D50-BDFC-34D2E0DA6507}" type="pres">
      <dgm:prSet presAssocID="{43A895B5-9D2E-4A60-8983-8B82BFA06916}" presName="parentText" presStyleLbl="node1" presStyleIdx="0" presStyleCnt="9">
        <dgm:presLayoutVars>
          <dgm:chMax val="0"/>
          <dgm:bulletEnabled val="1"/>
        </dgm:presLayoutVars>
      </dgm:prSet>
      <dgm:spPr/>
      <dgm:t>
        <a:bodyPr/>
        <a:lstStyle/>
        <a:p>
          <a:endParaRPr lang="ru-RU"/>
        </a:p>
      </dgm:t>
    </dgm:pt>
    <dgm:pt modelId="{C00706D5-F7B7-4DD5-97F4-3FCB797CA755}" type="pres">
      <dgm:prSet presAssocID="{7FE80E8B-A56F-4EFD-8FEE-CA1E44ACC511}" presName="spacer" presStyleCnt="0"/>
      <dgm:spPr/>
    </dgm:pt>
    <dgm:pt modelId="{AAFAB599-5417-4779-9C29-6F9392B868F7}" type="pres">
      <dgm:prSet presAssocID="{11C774F3-5C79-4772-8C86-C200FD683045}" presName="parentText" presStyleLbl="node1" presStyleIdx="1" presStyleCnt="9">
        <dgm:presLayoutVars>
          <dgm:chMax val="0"/>
          <dgm:bulletEnabled val="1"/>
        </dgm:presLayoutVars>
      </dgm:prSet>
      <dgm:spPr/>
      <dgm:t>
        <a:bodyPr/>
        <a:lstStyle/>
        <a:p>
          <a:endParaRPr lang="ru-RU"/>
        </a:p>
      </dgm:t>
    </dgm:pt>
    <dgm:pt modelId="{0800DB4B-5ED3-4085-A2EF-A4C164271A5E}" type="pres">
      <dgm:prSet presAssocID="{089BB870-2D5A-4F2C-BC7D-9DE58ADBEC3E}" presName="spacer" presStyleCnt="0"/>
      <dgm:spPr/>
    </dgm:pt>
    <dgm:pt modelId="{F2EB0617-3E0F-4BE2-A8FC-8B0D0A3D2D06}" type="pres">
      <dgm:prSet presAssocID="{B6C31CD0-1C4B-4041-AA1C-6A02EC54D6B7}" presName="parentText" presStyleLbl="node1" presStyleIdx="2" presStyleCnt="9">
        <dgm:presLayoutVars>
          <dgm:chMax val="0"/>
          <dgm:bulletEnabled val="1"/>
        </dgm:presLayoutVars>
      </dgm:prSet>
      <dgm:spPr/>
      <dgm:t>
        <a:bodyPr/>
        <a:lstStyle/>
        <a:p>
          <a:endParaRPr lang="ru-RU"/>
        </a:p>
      </dgm:t>
    </dgm:pt>
    <dgm:pt modelId="{4856B81D-2670-4816-97F1-FED7F13D7E57}" type="pres">
      <dgm:prSet presAssocID="{18767AD3-2C51-4340-B0D8-498EF487647C}" presName="spacer" presStyleCnt="0"/>
      <dgm:spPr/>
    </dgm:pt>
    <dgm:pt modelId="{B701797F-574A-4501-8C88-D2655883BEE2}" type="pres">
      <dgm:prSet presAssocID="{15F40780-762E-4EA0-8DD8-F281C2A74041}" presName="parentText" presStyleLbl="node1" presStyleIdx="3" presStyleCnt="9">
        <dgm:presLayoutVars>
          <dgm:chMax val="0"/>
          <dgm:bulletEnabled val="1"/>
        </dgm:presLayoutVars>
      </dgm:prSet>
      <dgm:spPr/>
      <dgm:t>
        <a:bodyPr/>
        <a:lstStyle/>
        <a:p>
          <a:endParaRPr lang="ru-RU"/>
        </a:p>
      </dgm:t>
    </dgm:pt>
    <dgm:pt modelId="{1AA84838-A4AD-48EC-9D03-06F52AE557FF}" type="pres">
      <dgm:prSet presAssocID="{DA4F5C55-1C10-4911-82BD-6DB086D235D3}" presName="spacer" presStyleCnt="0"/>
      <dgm:spPr/>
    </dgm:pt>
    <dgm:pt modelId="{86AC3057-3425-45E3-AB8B-701468A1DAD4}" type="pres">
      <dgm:prSet presAssocID="{05B98339-5EFC-4F02-8AAE-F6FEA9A497FE}" presName="parentText" presStyleLbl="node1" presStyleIdx="4" presStyleCnt="9">
        <dgm:presLayoutVars>
          <dgm:chMax val="0"/>
          <dgm:bulletEnabled val="1"/>
        </dgm:presLayoutVars>
      </dgm:prSet>
      <dgm:spPr/>
      <dgm:t>
        <a:bodyPr/>
        <a:lstStyle/>
        <a:p>
          <a:endParaRPr lang="ru-RU"/>
        </a:p>
      </dgm:t>
    </dgm:pt>
    <dgm:pt modelId="{17D6D8F7-C70D-4DF4-AE6D-21AD0515397C}" type="pres">
      <dgm:prSet presAssocID="{47C86F2A-3330-4080-B759-F01332C981D4}" presName="spacer" presStyleCnt="0"/>
      <dgm:spPr/>
    </dgm:pt>
    <dgm:pt modelId="{2A13430A-82D3-452B-AC91-924F6DA7B357}" type="pres">
      <dgm:prSet presAssocID="{B1D311FC-C503-4268-A6D6-046AD8A05B38}" presName="parentText" presStyleLbl="node1" presStyleIdx="5" presStyleCnt="9">
        <dgm:presLayoutVars>
          <dgm:chMax val="0"/>
          <dgm:bulletEnabled val="1"/>
        </dgm:presLayoutVars>
      </dgm:prSet>
      <dgm:spPr/>
      <dgm:t>
        <a:bodyPr/>
        <a:lstStyle/>
        <a:p>
          <a:endParaRPr lang="ru-RU"/>
        </a:p>
      </dgm:t>
    </dgm:pt>
    <dgm:pt modelId="{B398AF8E-B92C-499A-B003-1EBD8EF6AE5C}" type="pres">
      <dgm:prSet presAssocID="{C7B463D9-DAA5-45F3-B54C-6F397B07D163}" presName="spacer" presStyleCnt="0"/>
      <dgm:spPr/>
    </dgm:pt>
    <dgm:pt modelId="{E2ACA5C3-E996-42CD-A1A7-1C7EB1FF905E}" type="pres">
      <dgm:prSet presAssocID="{102AD9CC-8F78-4CAF-9309-2B84742C5AA8}" presName="parentText" presStyleLbl="node1" presStyleIdx="6" presStyleCnt="9">
        <dgm:presLayoutVars>
          <dgm:chMax val="0"/>
          <dgm:bulletEnabled val="1"/>
        </dgm:presLayoutVars>
      </dgm:prSet>
      <dgm:spPr/>
      <dgm:t>
        <a:bodyPr/>
        <a:lstStyle/>
        <a:p>
          <a:endParaRPr lang="ru-RU"/>
        </a:p>
      </dgm:t>
    </dgm:pt>
    <dgm:pt modelId="{20D37F57-4B1E-4F45-A9A3-2D05E0120DA1}" type="pres">
      <dgm:prSet presAssocID="{73FE0346-DA8D-43E3-B8D7-7A34438CE357}" presName="spacer" presStyleCnt="0"/>
      <dgm:spPr/>
    </dgm:pt>
    <dgm:pt modelId="{CDDA0F95-E9D8-438E-A277-B2953539A6C5}" type="pres">
      <dgm:prSet presAssocID="{5C69482E-2816-4254-A111-7211FA86F919}" presName="parentText" presStyleLbl="node1" presStyleIdx="7" presStyleCnt="9">
        <dgm:presLayoutVars>
          <dgm:chMax val="0"/>
          <dgm:bulletEnabled val="1"/>
        </dgm:presLayoutVars>
      </dgm:prSet>
      <dgm:spPr/>
      <dgm:t>
        <a:bodyPr/>
        <a:lstStyle/>
        <a:p>
          <a:endParaRPr lang="ru-RU"/>
        </a:p>
      </dgm:t>
    </dgm:pt>
    <dgm:pt modelId="{729904A3-F0A2-4BA5-B27C-659F08B9922C}" type="pres">
      <dgm:prSet presAssocID="{C4BC7ABE-8A5B-4AE4-B54B-28E98C2474E5}" presName="spacer" presStyleCnt="0"/>
      <dgm:spPr/>
    </dgm:pt>
    <dgm:pt modelId="{AD207F7F-B743-4532-A46B-FE8DB9B82C4B}" type="pres">
      <dgm:prSet presAssocID="{C5D9A83C-C347-49E1-ADD9-9B4E08F4DB64}" presName="parentText" presStyleLbl="node1" presStyleIdx="8" presStyleCnt="9">
        <dgm:presLayoutVars>
          <dgm:chMax val="0"/>
          <dgm:bulletEnabled val="1"/>
        </dgm:presLayoutVars>
      </dgm:prSet>
      <dgm:spPr/>
      <dgm:t>
        <a:bodyPr/>
        <a:lstStyle/>
        <a:p>
          <a:endParaRPr lang="ru-RU"/>
        </a:p>
      </dgm:t>
    </dgm:pt>
  </dgm:ptLst>
  <dgm:cxnLst>
    <dgm:cxn modelId="{F27BB727-BAEA-4BD9-92B9-DBB2D8B659EE}" type="presOf" srcId="{B1D311FC-C503-4268-A6D6-046AD8A05B38}" destId="{2A13430A-82D3-452B-AC91-924F6DA7B357}" srcOrd="0" destOrd="0" presId="urn:microsoft.com/office/officeart/2005/8/layout/vList2"/>
    <dgm:cxn modelId="{E0B2D3A5-B901-4B72-A88C-FB6F54859471}" type="presOf" srcId="{43A895B5-9D2E-4A60-8983-8B82BFA06916}" destId="{4A9E70DD-3CC2-4D50-BDFC-34D2E0DA6507}" srcOrd="0" destOrd="0" presId="urn:microsoft.com/office/officeart/2005/8/layout/vList2"/>
    <dgm:cxn modelId="{81C4A683-9C41-46D4-9782-5931A3B244DB}" type="presOf" srcId="{5C69482E-2816-4254-A111-7211FA86F919}" destId="{CDDA0F95-E9D8-438E-A277-B2953539A6C5}" srcOrd="0" destOrd="0" presId="urn:microsoft.com/office/officeart/2005/8/layout/vList2"/>
    <dgm:cxn modelId="{3382B483-61D4-43CA-BF1A-D8F9F86B8029}" srcId="{4B859A2A-CCA6-4003-9850-62F070340F0A}" destId="{C5D9A83C-C347-49E1-ADD9-9B4E08F4DB64}" srcOrd="8" destOrd="0" parTransId="{1C7FABD3-B5B0-49E3-AE0D-F12E085E24E1}" sibTransId="{30D1B59B-9585-402A-847C-624CB6F46E9D}"/>
    <dgm:cxn modelId="{06264FC5-3A42-4396-AB29-AC9B3CAE8B24}" type="presOf" srcId="{4B859A2A-CCA6-4003-9850-62F070340F0A}" destId="{47050FA8-6C14-41A6-A29F-4FDAD50018FB}" srcOrd="0" destOrd="0" presId="urn:microsoft.com/office/officeart/2005/8/layout/vList2"/>
    <dgm:cxn modelId="{54D3EABD-602B-455E-9407-8705DEE968DE}" type="presOf" srcId="{15F40780-762E-4EA0-8DD8-F281C2A74041}" destId="{B701797F-574A-4501-8C88-D2655883BEE2}" srcOrd="0" destOrd="0" presId="urn:microsoft.com/office/officeart/2005/8/layout/vList2"/>
    <dgm:cxn modelId="{6D7B4CA6-0616-4656-9B50-9E2B2039AF26}" srcId="{4B859A2A-CCA6-4003-9850-62F070340F0A}" destId="{43A895B5-9D2E-4A60-8983-8B82BFA06916}" srcOrd="0" destOrd="0" parTransId="{FF52C805-EF5D-428B-8FDE-66EEBED7EBBA}" sibTransId="{7FE80E8B-A56F-4EFD-8FEE-CA1E44ACC511}"/>
    <dgm:cxn modelId="{0A712DED-DCDC-414C-9924-CFEB6C34320C}" type="presOf" srcId="{C5D9A83C-C347-49E1-ADD9-9B4E08F4DB64}" destId="{AD207F7F-B743-4532-A46B-FE8DB9B82C4B}" srcOrd="0" destOrd="0" presId="urn:microsoft.com/office/officeart/2005/8/layout/vList2"/>
    <dgm:cxn modelId="{62D25FC0-5DAD-44FA-A92C-DE73406D410F}" type="presOf" srcId="{11C774F3-5C79-4772-8C86-C200FD683045}" destId="{AAFAB599-5417-4779-9C29-6F9392B868F7}" srcOrd="0" destOrd="0" presId="urn:microsoft.com/office/officeart/2005/8/layout/vList2"/>
    <dgm:cxn modelId="{748904A2-494C-4612-9CED-889078098004}" srcId="{4B859A2A-CCA6-4003-9850-62F070340F0A}" destId="{11C774F3-5C79-4772-8C86-C200FD683045}" srcOrd="1" destOrd="0" parTransId="{C74C885F-9A82-43EC-A09B-99AFEE98B36F}" sibTransId="{089BB870-2D5A-4F2C-BC7D-9DE58ADBEC3E}"/>
    <dgm:cxn modelId="{03740342-CD86-4D5E-8A26-E9EEB6C6CF38}" type="presOf" srcId="{05B98339-5EFC-4F02-8AAE-F6FEA9A497FE}" destId="{86AC3057-3425-45E3-AB8B-701468A1DAD4}" srcOrd="0" destOrd="0" presId="urn:microsoft.com/office/officeart/2005/8/layout/vList2"/>
    <dgm:cxn modelId="{53068DF8-457A-434C-ACB3-0FFCF39808DE}" srcId="{4B859A2A-CCA6-4003-9850-62F070340F0A}" destId="{102AD9CC-8F78-4CAF-9309-2B84742C5AA8}" srcOrd="6" destOrd="0" parTransId="{623F39DA-94A8-43C1-B1B9-8B1EDFF2B30D}" sibTransId="{73FE0346-DA8D-43E3-B8D7-7A34438CE357}"/>
    <dgm:cxn modelId="{54C4177C-5144-48B4-8A5C-9B58EDA8C4EF}" srcId="{4B859A2A-CCA6-4003-9850-62F070340F0A}" destId="{15F40780-762E-4EA0-8DD8-F281C2A74041}" srcOrd="3" destOrd="0" parTransId="{1DACF2A1-11A5-49A7-BD4D-3B277DBEE97A}" sibTransId="{DA4F5C55-1C10-4911-82BD-6DB086D235D3}"/>
    <dgm:cxn modelId="{A70916CC-B8F4-433A-B47B-0D54DE68BBA3}" srcId="{4B859A2A-CCA6-4003-9850-62F070340F0A}" destId="{5C69482E-2816-4254-A111-7211FA86F919}" srcOrd="7" destOrd="0" parTransId="{C258D7F9-A563-46F9-925B-F6986455B0C0}" sibTransId="{C4BC7ABE-8A5B-4AE4-B54B-28E98C2474E5}"/>
    <dgm:cxn modelId="{83AF33D9-EEE3-44A9-9A8C-895536B4F273}" type="presOf" srcId="{102AD9CC-8F78-4CAF-9309-2B84742C5AA8}" destId="{E2ACA5C3-E996-42CD-A1A7-1C7EB1FF905E}" srcOrd="0" destOrd="0" presId="urn:microsoft.com/office/officeart/2005/8/layout/vList2"/>
    <dgm:cxn modelId="{21D6C26D-5D9F-4605-93DA-BECE6DBB15C4}" srcId="{4B859A2A-CCA6-4003-9850-62F070340F0A}" destId="{B1D311FC-C503-4268-A6D6-046AD8A05B38}" srcOrd="5" destOrd="0" parTransId="{B34F9BCC-95EE-4A15-AC2C-2A40A16388EA}" sibTransId="{C7B463D9-DAA5-45F3-B54C-6F397B07D163}"/>
    <dgm:cxn modelId="{6C6C1BEA-BEA6-4115-855C-7CEBB8C9F6F5}" type="presOf" srcId="{B6C31CD0-1C4B-4041-AA1C-6A02EC54D6B7}" destId="{F2EB0617-3E0F-4BE2-A8FC-8B0D0A3D2D06}" srcOrd="0" destOrd="0" presId="urn:microsoft.com/office/officeart/2005/8/layout/vList2"/>
    <dgm:cxn modelId="{BA083B0F-C7B7-4AA5-9743-A702507C92BB}" srcId="{4B859A2A-CCA6-4003-9850-62F070340F0A}" destId="{05B98339-5EFC-4F02-8AAE-F6FEA9A497FE}" srcOrd="4" destOrd="0" parTransId="{98F7893C-7C6B-41F9-84EB-4155D57131D8}" sibTransId="{47C86F2A-3330-4080-B759-F01332C981D4}"/>
    <dgm:cxn modelId="{5FB63153-D6E4-45DF-A104-F34615E189EE}" srcId="{4B859A2A-CCA6-4003-9850-62F070340F0A}" destId="{B6C31CD0-1C4B-4041-AA1C-6A02EC54D6B7}" srcOrd="2" destOrd="0" parTransId="{28EAABFE-1A84-463E-AA4B-9F24F807F6DA}" sibTransId="{18767AD3-2C51-4340-B0D8-498EF487647C}"/>
    <dgm:cxn modelId="{EB441CD1-8F0E-467B-8F55-733D3BAE4ADB}" type="presParOf" srcId="{47050FA8-6C14-41A6-A29F-4FDAD50018FB}" destId="{4A9E70DD-3CC2-4D50-BDFC-34D2E0DA6507}" srcOrd="0" destOrd="0" presId="urn:microsoft.com/office/officeart/2005/8/layout/vList2"/>
    <dgm:cxn modelId="{28071C35-358C-4897-9089-BA7CB9DA4223}" type="presParOf" srcId="{47050FA8-6C14-41A6-A29F-4FDAD50018FB}" destId="{C00706D5-F7B7-4DD5-97F4-3FCB797CA755}" srcOrd="1" destOrd="0" presId="urn:microsoft.com/office/officeart/2005/8/layout/vList2"/>
    <dgm:cxn modelId="{A5462E55-EC8D-4CA8-AEF7-6B80E50328CF}" type="presParOf" srcId="{47050FA8-6C14-41A6-A29F-4FDAD50018FB}" destId="{AAFAB599-5417-4779-9C29-6F9392B868F7}" srcOrd="2" destOrd="0" presId="urn:microsoft.com/office/officeart/2005/8/layout/vList2"/>
    <dgm:cxn modelId="{BEC29E6B-D69C-460E-98C9-C975F8FAEAA2}" type="presParOf" srcId="{47050FA8-6C14-41A6-A29F-4FDAD50018FB}" destId="{0800DB4B-5ED3-4085-A2EF-A4C164271A5E}" srcOrd="3" destOrd="0" presId="urn:microsoft.com/office/officeart/2005/8/layout/vList2"/>
    <dgm:cxn modelId="{EBDCE4E4-8D32-47A8-BF38-CFD3C445BD6C}" type="presParOf" srcId="{47050FA8-6C14-41A6-A29F-4FDAD50018FB}" destId="{F2EB0617-3E0F-4BE2-A8FC-8B0D0A3D2D06}" srcOrd="4" destOrd="0" presId="urn:microsoft.com/office/officeart/2005/8/layout/vList2"/>
    <dgm:cxn modelId="{2EA496D0-D399-4A90-B267-8DC5CE4C55ED}" type="presParOf" srcId="{47050FA8-6C14-41A6-A29F-4FDAD50018FB}" destId="{4856B81D-2670-4816-97F1-FED7F13D7E57}" srcOrd="5" destOrd="0" presId="urn:microsoft.com/office/officeart/2005/8/layout/vList2"/>
    <dgm:cxn modelId="{DC42A8F1-F8CA-415D-B754-D0169D7F46C7}" type="presParOf" srcId="{47050FA8-6C14-41A6-A29F-4FDAD50018FB}" destId="{B701797F-574A-4501-8C88-D2655883BEE2}" srcOrd="6" destOrd="0" presId="urn:microsoft.com/office/officeart/2005/8/layout/vList2"/>
    <dgm:cxn modelId="{C257656B-61DA-4EF4-8FF8-5AB08F46025F}" type="presParOf" srcId="{47050FA8-6C14-41A6-A29F-4FDAD50018FB}" destId="{1AA84838-A4AD-48EC-9D03-06F52AE557FF}" srcOrd="7" destOrd="0" presId="urn:microsoft.com/office/officeart/2005/8/layout/vList2"/>
    <dgm:cxn modelId="{ADA3DE2C-9672-46FA-B905-91445762D2FC}" type="presParOf" srcId="{47050FA8-6C14-41A6-A29F-4FDAD50018FB}" destId="{86AC3057-3425-45E3-AB8B-701468A1DAD4}" srcOrd="8" destOrd="0" presId="urn:microsoft.com/office/officeart/2005/8/layout/vList2"/>
    <dgm:cxn modelId="{D967D56A-E324-4551-87F5-6CEC3E57311E}" type="presParOf" srcId="{47050FA8-6C14-41A6-A29F-4FDAD50018FB}" destId="{17D6D8F7-C70D-4DF4-AE6D-21AD0515397C}" srcOrd="9" destOrd="0" presId="urn:microsoft.com/office/officeart/2005/8/layout/vList2"/>
    <dgm:cxn modelId="{890C78BA-81F8-46C2-A867-CCD325C48B51}" type="presParOf" srcId="{47050FA8-6C14-41A6-A29F-4FDAD50018FB}" destId="{2A13430A-82D3-452B-AC91-924F6DA7B357}" srcOrd="10" destOrd="0" presId="urn:microsoft.com/office/officeart/2005/8/layout/vList2"/>
    <dgm:cxn modelId="{1E7D351B-51D0-4B94-A473-5102D768D505}" type="presParOf" srcId="{47050FA8-6C14-41A6-A29F-4FDAD50018FB}" destId="{B398AF8E-B92C-499A-B003-1EBD8EF6AE5C}" srcOrd="11" destOrd="0" presId="urn:microsoft.com/office/officeart/2005/8/layout/vList2"/>
    <dgm:cxn modelId="{11538D1A-5903-4F5D-8CA9-683A555EDF0C}" type="presParOf" srcId="{47050FA8-6C14-41A6-A29F-4FDAD50018FB}" destId="{E2ACA5C3-E996-42CD-A1A7-1C7EB1FF905E}" srcOrd="12" destOrd="0" presId="urn:microsoft.com/office/officeart/2005/8/layout/vList2"/>
    <dgm:cxn modelId="{06DA3AD8-1661-4D07-95CB-E972FDFC4FF9}" type="presParOf" srcId="{47050FA8-6C14-41A6-A29F-4FDAD50018FB}" destId="{20D37F57-4B1E-4F45-A9A3-2D05E0120DA1}" srcOrd="13" destOrd="0" presId="urn:microsoft.com/office/officeart/2005/8/layout/vList2"/>
    <dgm:cxn modelId="{1F9B6E12-511B-4263-B89A-293C551FE367}" type="presParOf" srcId="{47050FA8-6C14-41A6-A29F-4FDAD50018FB}" destId="{CDDA0F95-E9D8-438E-A277-B2953539A6C5}" srcOrd="14" destOrd="0" presId="urn:microsoft.com/office/officeart/2005/8/layout/vList2"/>
    <dgm:cxn modelId="{141BD2EE-7315-4E29-84E0-DDBFFB0770D7}" type="presParOf" srcId="{47050FA8-6C14-41A6-A29F-4FDAD50018FB}" destId="{729904A3-F0A2-4BA5-B27C-659F08B9922C}" srcOrd="15" destOrd="0" presId="urn:microsoft.com/office/officeart/2005/8/layout/vList2"/>
    <dgm:cxn modelId="{A8F1CDDC-41D0-41F9-AAC2-3D738F183B6F}" type="presParOf" srcId="{47050FA8-6C14-41A6-A29F-4FDAD50018FB}" destId="{AD207F7F-B743-4532-A46B-FE8DB9B82C4B}" srcOrd="1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F776FD1-C0E5-4227-909B-8800C19EB7C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928B7156-8E30-4786-B06F-1356C29DEC40}">
      <dgm:prSet phldrT="[Текст]"/>
      <dgm:spPr/>
      <dgm:t>
        <a:bodyPr/>
        <a:lstStyle/>
        <a:p>
          <a:r>
            <a:rPr lang="ru-RU" smtClean="0"/>
            <a:t>- сочетание на местах прямого государственного управления и местного самоуправления;</a:t>
          </a:r>
          <a:endParaRPr lang="ru-RU"/>
        </a:p>
      </dgm:t>
    </dgm:pt>
    <dgm:pt modelId="{05863E6C-AFF0-4A02-BC80-C3EE829EF50F}" type="parTrans" cxnId="{79A8F130-6D46-48F0-A84D-D0F46E16AA46}">
      <dgm:prSet/>
      <dgm:spPr/>
      <dgm:t>
        <a:bodyPr/>
        <a:lstStyle/>
        <a:p>
          <a:endParaRPr lang="ru-RU"/>
        </a:p>
      </dgm:t>
    </dgm:pt>
    <dgm:pt modelId="{88465030-15CA-4232-8226-D8047BF32668}" type="sibTrans" cxnId="{79A8F130-6D46-48F0-A84D-D0F46E16AA46}">
      <dgm:prSet/>
      <dgm:spPr/>
      <dgm:t>
        <a:bodyPr/>
        <a:lstStyle/>
        <a:p>
          <a:endParaRPr lang="ru-RU"/>
        </a:p>
      </dgm:t>
    </dgm:pt>
    <dgm:pt modelId="{BACA46F2-6EA6-4460-A5A4-1F8DC5F9E399}">
      <dgm:prSet/>
      <dgm:spPr/>
      <dgm:t>
        <a:bodyPr/>
        <a:lstStyle/>
        <a:p>
          <a:r>
            <a:rPr lang="ru-RU" smtClean="0"/>
            <a:t>- использование принципов выборности и назначаемости при формировании органов местной власти;</a:t>
          </a:r>
          <a:endParaRPr lang="ru-RU" dirty="0"/>
        </a:p>
      </dgm:t>
    </dgm:pt>
    <dgm:pt modelId="{858257CD-579D-4BE3-9408-ED95D8B7BA54}" type="parTrans" cxnId="{3CF99F5F-059F-484C-A806-BB3C128218F6}">
      <dgm:prSet/>
      <dgm:spPr/>
      <dgm:t>
        <a:bodyPr/>
        <a:lstStyle/>
        <a:p>
          <a:endParaRPr lang="ru-RU"/>
        </a:p>
      </dgm:t>
    </dgm:pt>
    <dgm:pt modelId="{AB1313A2-66F3-4D81-820B-FCA905A6D3AA}" type="sibTrans" cxnId="{3CF99F5F-059F-484C-A806-BB3C128218F6}">
      <dgm:prSet/>
      <dgm:spPr/>
      <dgm:t>
        <a:bodyPr/>
        <a:lstStyle/>
        <a:p>
          <a:endParaRPr lang="ru-RU"/>
        </a:p>
      </dgm:t>
    </dgm:pt>
    <dgm:pt modelId="{92E06FCB-939C-4C4D-8E1A-50EE2F21512B}">
      <dgm:prSet/>
      <dgm:spPr/>
      <dgm:t>
        <a:bodyPr/>
        <a:lstStyle/>
        <a:p>
          <a:r>
            <a:rPr lang="ru-RU" smtClean="0"/>
            <a:t>- наличие контроля за деятельностью органов местного самоуправления со стороны представителей центральной администрации;</a:t>
          </a:r>
          <a:endParaRPr lang="ru-RU" dirty="0"/>
        </a:p>
      </dgm:t>
    </dgm:pt>
    <dgm:pt modelId="{7D7CEEA9-9AD2-477F-86AD-CF65CC496746}" type="parTrans" cxnId="{08D7F7AE-B6F5-49E4-9676-DF55642CFBE7}">
      <dgm:prSet/>
      <dgm:spPr/>
      <dgm:t>
        <a:bodyPr/>
        <a:lstStyle/>
        <a:p>
          <a:endParaRPr lang="ru-RU"/>
        </a:p>
      </dgm:t>
    </dgm:pt>
    <dgm:pt modelId="{F2486E1F-74C7-42C1-BD80-6FB82D0A2F4A}" type="sibTrans" cxnId="{08D7F7AE-B6F5-49E4-9676-DF55642CFBE7}">
      <dgm:prSet/>
      <dgm:spPr/>
      <dgm:t>
        <a:bodyPr/>
        <a:lstStyle/>
        <a:p>
          <a:endParaRPr lang="ru-RU"/>
        </a:p>
      </dgm:t>
    </dgm:pt>
    <dgm:pt modelId="{A527131F-579E-43CA-8F94-D6A2CA3C19A2}">
      <dgm:prSet/>
      <dgm:spPr/>
      <dgm:t>
        <a:bodyPr/>
        <a:lstStyle/>
        <a:p>
          <a:r>
            <a:rPr lang="ru-RU" smtClean="0"/>
            <a:t>- унифицированный и подробно регламентированный статус местных органов власти;</a:t>
          </a:r>
          <a:endParaRPr lang="ru-RU" dirty="0"/>
        </a:p>
      </dgm:t>
    </dgm:pt>
    <dgm:pt modelId="{BE538A43-4902-450E-94CF-CD86B5CC6A35}" type="parTrans" cxnId="{3F59C377-CC6C-4429-ACB4-86AB5457A424}">
      <dgm:prSet/>
      <dgm:spPr/>
      <dgm:t>
        <a:bodyPr/>
        <a:lstStyle/>
        <a:p>
          <a:endParaRPr lang="ru-RU"/>
        </a:p>
      </dgm:t>
    </dgm:pt>
    <dgm:pt modelId="{0C89079F-8E9C-4345-9E2A-2E4212FF5DE8}" type="sibTrans" cxnId="{3F59C377-CC6C-4429-ACB4-86AB5457A424}">
      <dgm:prSet/>
      <dgm:spPr/>
      <dgm:t>
        <a:bodyPr/>
        <a:lstStyle/>
        <a:p>
          <a:endParaRPr lang="ru-RU"/>
        </a:p>
      </dgm:t>
    </dgm:pt>
    <dgm:pt modelId="{50639D41-BABE-43EC-9633-23CAF88EF988}">
      <dgm:prSet/>
      <dgm:spPr/>
      <dgm:t>
        <a:bodyPr/>
        <a:lstStyle/>
        <a:p>
          <a:r>
            <a:rPr lang="ru-RU" smtClean="0"/>
            <a:t>- местное сообщество и нация принципиально различаются и имеют разные интересы.</a:t>
          </a:r>
          <a:endParaRPr lang="ru-RU" dirty="0"/>
        </a:p>
      </dgm:t>
    </dgm:pt>
    <dgm:pt modelId="{D40C71DA-A5D6-471D-93AB-674604A094C6}" type="parTrans" cxnId="{2DE4B7E4-C9D4-4697-A1CC-F3E08F4EF104}">
      <dgm:prSet/>
      <dgm:spPr/>
      <dgm:t>
        <a:bodyPr/>
        <a:lstStyle/>
        <a:p>
          <a:endParaRPr lang="ru-RU"/>
        </a:p>
      </dgm:t>
    </dgm:pt>
    <dgm:pt modelId="{3A469B0F-B5C3-45C5-BB86-D4E628D4D3C0}" type="sibTrans" cxnId="{2DE4B7E4-C9D4-4697-A1CC-F3E08F4EF104}">
      <dgm:prSet/>
      <dgm:spPr/>
      <dgm:t>
        <a:bodyPr/>
        <a:lstStyle/>
        <a:p>
          <a:endParaRPr lang="ru-RU"/>
        </a:p>
      </dgm:t>
    </dgm:pt>
    <dgm:pt modelId="{5A144086-97AB-498D-A1B9-DE11DF9355CF}" type="pres">
      <dgm:prSet presAssocID="{FF776FD1-C0E5-4227-909B-8800C19EB7C0}" presName="linear" presStyleCnt="0">
        <dgm:presLayoutVars>
          <dgm:animLvl val="lvl"/>
          <dgm:resizeHandles val="exact"/>
        </dgm:presLayoutVars>
      </dgm:prSet>
      <dgm:spPr/>
      <dgm:t>
        <a:bodyPr/>
        <a:lstStyle/>
        <a:p>
          <a:endParaRPr lang="ru-RU"/>
        </a:p>
      </dgm:t>
    </dgm:pt>
    <dgm:pt modelId="{6DCF1FC8-4370-437C-A4D3-3C55F9D470E9}" type="pres">
      <dgm:prSet presAssocID="{928B7156-8E30-4786-B06F-1356C29DEC40}" presName="parentText" presStyleLbl="node1" presStyleIdx="0" presStyleCnt="5">
        <dgm:presLayoutVars>
          <dgm:chMax val="0"/>
          <dgm:bulletEnabled val="1"/>
        </dgm:presLayoutVars>
      </dgm:prSet>
      <dgm:spPr/>
      <dgm:t>
        <a:bodyPr/>
        <a:lstStyle/>
        <a:p>
          <a:endParaRPr lang="ru-RU"/>
        </a:p>
      </dgm:t>
    </dgm:pt>
    <dgm:pt modelId="{9527D93C-02DC-426F-9339-BBF1B6468113}" type="pres">
      <dgm:prSet presAssocID="{88465030-15CA-4232-8226-D8047BF32668}" presName="spacer" presStyleCnt="0"/>
      <dgm:spPr/>
    </dgm:pt>
    <dgm:pt modelId="{57D97B13-3413-4B33-86FA-6C7CA37285C7}" type="pres">
      <dgm:prSet presAssocID="{BACA46F2-6EA6-4460-A5A4-1F8DC5F9E399}" presName="parentText" presStyleLbl="node1" presStyleIdx="1" presStyleCnt="5">
        <dgm:presLayoutVars>
          <dgm:chMax val="0"/>
          <dgm:bulletEnabled val="1"/>
        </dgm:presLayoutVars>
      </dgm:prSet>
      <dgm:spPr/>
      <dgm:t>
        <a:bodyPr/>
        <a:lstStyle/>
        <a:p>
          <a:endParaRPr lang="ru-RU"/>
        </a:p>
      </dgm:t>
    </dgm:pt>
    <dgm:pt modelId="{C92898B2-DFB0-44E3-9BEA-21CD83F94E6E}" type="pres">
      <dgm:prSet presAssocID="{AB1313A2-66F3-4D81-820B-FCA905A6D3AA}" presName="spacer" presStyleCnt="0"/>
      <dgm:spPr/>
    </dgm:pt>
    <dgm:pt modelId="{AE9CFE78-C9BA-4F4E-8FB6-FD4DF07F2404}" type="pres">
      <dgm:prSet presAssocID="{92E06FCB-939C-4C4D-8E1A-50EE2F21512B}" presName="parentText" presStyleLbl="node1" presStyleIdx="2" presStyleCnt="5">
        <dgm:presLayoutVars>
          <dgm:chMax val="0"/>
          <dgm:bulletEnabled val="1"/>
        </dgm:presLayoutVars>
      </dgm:prSet>
      <dgm:spPr/>
      <dgm:t>
        <a:bodyPr/>
        <a:lstStyle/>
        <a:p>
          <a:endParaRPr lang="ru-RU"/>
        </a:p>
      </dgm:t>
    </dgm:pt>
    <dgm:pt modelId="{9B60EA2D-4AD3-4515-B9F7-CD1B5A4365DD}" type="pres">
      <dgm:prSet presAssocID="{F2486E1F-74C7-42C1-BD80-6FB82D0A2F4A}" presName="spacer" presStyleCnt="0"/>
      <dgm:spPr/>
    </dgm:pt>
    <dgm:pt modelId="{0D64B301-A2B1-4818-A496-318452A56F7B}" type="pres">
      <dgm:prSet presAssocID="{A527131F-579E-43CA-8F94-D6A2CA3C19A2}" presName="parentText" presStyleLbl="node1" presStyleIdx="3" presStyleCnt="5">
        <dgm:presLayoutVars>
          <dgm:chMax val="0"/>
          <dgm:bulletEnabled val="1"/>
        </dgm:presLayoutVars>
      </dgm:prSet>
      <dgm:spPr/>
      <dgm:t>
        <a:bodyPr/>
        <a:lstStyle/>
        <a:p>
          <a:endParaRPr lang="ru-RU"/>
        </a:p>
      </dgm:t>
    </dgm:pt>
    <dgm:pt modelId="{3E4B8AA4-F40D-4615-9D68-00665EEB4825}" type="pres">
      <dgm:prSet presAssocID="{0C89079F-8E9C-4345-9E2A-2E4212FF5DE8}" presName="spacer" presStyleCnt="0"/>
      <dgm:spPr/>
    </dgm:pt>
    <dgm:pt modelId="{0D72EA9C-57FE-4D73-8BF1-2C8462346C24}" type="pres">
      <dgm:prSet presAssocID="{50639D41-BABE-43EC-9633-23CAF88EF988}" presName="parentText" presStyleLbl="node1" presStyleIdx="4" presStyleCnt="5">
        <dgm:presLayoutVars>
          <dgm:chMax val="0"/>
          <dgm:bulletEnabled val="1"/>
        </dgm:presLayoutVars>
      </dgm:prSet>
      <dgm:spPr/>
      <dgm:t>
        <a:bodyPr/>
        <a:lstStyle/>
        <a:p>
          <a:endParaRPr lang="ru-RU"/>
        </a:p>
      </dgm:t>
    </dgm:pt>
  </dgm:ptLst>
  <dgm:cxnLst>
    <dgm:cxn modelId="{3F19ABB8-BA0D-4AAC-8344-B784A80FB334}" type="presOf" srcId="{A527131F-579E-43CA-8F94-D6A2CA3C19A2}" destId="{0D64B301-A2B1-4818-A496-318452A56F7B}" srcOrd="0" destOrd="0" presId="urn:microsoft.com/office/officeart/2005/8/layout/vList2"/>
    <dgm:cxn modelId="{F244FCF5-D8A7-43F6-857A-A5B9697CF0E8}" type="presOf" srcId="{BACA46F2-6EA6-4460-A5A4-1F8DC5F9E399}" destId="{57D97B13-3413-4B33-86FA-6C7CA37285C7}" srcOrd="0" destOrd="0" presId="urn:microsoft.com/office/officeart/2005/8/layout/vList2"/>
    <dgm:cxn modelId="{08D7F7AE-B6F5-49E4-9676-DF55642CFBE7}" srcId="{FF776FD1-C0E5-4227-909B-8800C19EB7C0}" destId="{92E06FCB-939C-4C4D-8E1A-50EE2F21512B}" srcOrd="2" destOrd="0" parTransId="{7D7CEEA9-9AD2-477F-86AD-CF65CC496746}" sibTransId="{F2486E1F-74C7-42C1-BD80-6FB82D0A2F4A}"/>
    <dgm:cxn modelId="{79A8F130-6D46-48F0-A84D-D0F46E16AA46}" srcId="{FF776FD1-C0E5-4227-909B-8800C19EB7C0}" destId="{928B7156-8E30-4786-B06F-1356C29DEC40}" srcOrd="0" destOrd="0" parTransId="{05863E6C-AFF0-4A02-BC80-C3EE829EF50F}" sibTransId="{88465030-15CA-4232-8226-D8047BF32668}"/>
    <dgm:cxn modelId="{3F59C377-CC6C-4429-ACB4-86AB5457A424}" srcId="{FF776FD1-C0E5-4227-909B-8800C19EB7C0}" destId="{A527131F-579E-43CA-8F94-D6A2CA3C19A2}" srcOrd="3" destOrd="0" parTransId="{BE538A43-4902-450E-94CF-CD86B5CC6A35}" sibTransId="{0C89079F-8E9C-4345-9E2A-2E4212FF5DE8}"/>
    <dgm:cxn modelId="{0E2BA809-10D6-4C02-A3C7-7F707CE0AC48}" type="presOf" srcId="{928B7156-8E30-4786-B06F-1356C29DEC40}" destId="{6DCF1FC8-4370-437C-A4D3-3C55F9D470E9}" srcOrd="0" destOrd="0" presId="urn:microsoft.com/office/officeart/2005/8/layout/vList2"/>
    <dgm:cxn modelId="{CEA94C55-0A2F-474E-A3BD-ABB65A949293}" type="presOf" srcId="{50639D41-BABE-43EC-9633-23CAF88EF988}" destId="{0D72EA9C-57FE-4D73-8BF1-2C8462346C24}" srcOrd="0" destOrd="0" presId="urn:microsoft.com/office/officeart/2005/8/layout/vList2"/>
    <dgm:cxn modelId="{3CF99F5F-059F-484C-A806-BB3C128218F6}" srcId="{FF776FD1-C0E5-4227-909B-8800C19EB7C0}" destId="{BACA46F2-6EA6-4460-A5A4-1F8DC5F9E399}" srcOrd="1" destOrd="0" parTransId="{858257CD-579D-4BE3-9408-ED95D8B7BA54}" sibTransId="{AB1313A2-66F3-4D81-820B-FCA905A6D3AA}"/>
    <dgm:cxn modelId="{47D73872-7E95-4B4D-BC73-281E3138B04D}" type="presOf" srcId="{FF776FD1-C0E5-4227-909B-8800C19EB7C0}" destId="{5A144086-97AB-498D-A1B9-DE11DF9355CF}" srcOrd="0" destOrd="0" presId="urn:microsoft.com/office/officeart/2005/8/layout/vList2"/>
    <dgm:cxn modelId="{2DE4B7E4-C9D4-4697-A1CC-F3E08F4EF104}" srcId="{FF776FD1-C0E5-4227-909B-8800C19EB7C0}" destId="{50639D41-BABE-43EC-9633-23CAF88EF988}" srcOrd="4" destOrd="0" parTransId="{D40C71DA-A5D6-471D-93AB-674604A094C6}" sibTransId="{3A469B0F-B5C3-45C5-BB86-D4E628D4D3C0}"/>
    <dgm:cxn modelId="{5E1137B3-E57A-4A25-B814-4C81E6FAD7D8}" type="presOf" srcId="{92E06FCB-939C-4C4D-8E1A-50EE2F21512B}" destId="{AE9CFE78-C9BA-4F4E-8FB6-FD4DF07F2404}" srcOrd="0" destOrd="0" presId="urn:microsoft.com/office/officeart/2005/8/layout/vList2"/>
    <dgm:cxn modelId="{E701561C-5162-4D80-81A8-01EBEDF1713C}" type="presParOf" srcId="{5A144086-97AB-498D-A1B9-DE11DF9355CF}" destId="{6DCF1FC8-4370-437C-A4D3-3C55F9D470E9}" srcOrd="0" destOrd="0" presId="urn:microsoft.com/office/officeart/2005/8/layout/vList2"/>
    <dgm:cxn modelId="{5DC3569A-C583-4C73-9DB1-ACA79F545F16}" type="presParOf" srcId="{5A144086-97AB-498D-A1B9-DE11DF9355CF}" destId="{9527D93C-02DC-426F-9339-BBF1B6468113}" srcOrd="1" destOrd="0" presId="urn:microsoft.com/office/officeart/2005/8/layout/vList2"/>
    <dgm:cxn modelId="{364C6775-8E90-406E-9986-5279636C826C}" type="presParOf" srcId="{5A144086-97AB-498D-A1B9-DE11DF9355CF}" destId="{57D97B13-3413-4B33-86FA-6C7CA37285C7}" srcOrd="2" destOrd="0" presId="urn:microsoft.com/office/officeart/2005/8/layout/vList2"/>
    <dgm:cxn modelId="{D54E15DF-68B0-483C-B5CB-7A9151899D66}" type="presParOf" srcId="{5A144086-97AB-498D-A1B9-DE11DF9355CF}" destId="{C92898B2-DFB0-44E3-9BEA-21CD83F94E6E}" srcOrd="3" destOrd="0" presId="urn:microsoft.com/office/officeart/2005/8/layout/vList2"/>
    <dgm:cxn modelId="{F2314FBB-14F4-44FF-8F2E-B80EAAF8E9B1}" type="presParOf" srcId="{5A144086-97AB-498D-A1B9-DE11DF9355CF}" destId="{AE9CFE78-C9BA-4F4E-8FB6-FD4DF07F2404}" srcOrd="4" destOrd="0" presId="urn:microsoft.com/office/officeart/2005/8/layout/vList2"/>
    <dgm:cxn modelId="{4CD3CDF3-9AF9-4BBB-8011-B1ECB8FF9724}" type="presParOf" srcId="{5A144086-97AB-498D-A1B9-DE11DF9355CF}" destId="{9B60EA2D-4AD3-4515-B9F7-CD1B5A4365DD}" srcOrd="5" destOrd="0" presId="urn:microsoft.com/office/officeart/2005/8/layout/vList2"/>
    <dgm:cxn modelId="{E3535E05-ACE1-4285-90E8-80F68D1E4E98}" type="presParOf" srcId="{5A144086-97AB-498D-A1B9-DE11DF9355CF}" destId="{0D64B301-A2B1-4818-A496-318452A56F7B}" srcOrd="6" destOrd="0" presId="urn:microsoft.com/office/officeart/2005/8/layout/vList2"/>
    <dgm:cxn modelId="{AC876A9B-9FC0-4140-98CA-C1B9794B34AE}" type="presParOf" srcId="{5A144086-97AB-498D-A1B9-DE11DF9355CF}" destId="{3E4B8AA4-F40D-4615-9D68-00665EEB4825}" srcOrd="7" destOrd="0" presId="urn:microsoft.com/office/officeart/2005/8/layout/vList2"/>
    <dgm:cxn modelId="{75C25C17-DB3E-4A0B-8161-54F56F404EF6}" type="presParOf" srcId="{5A144086-97AB-498D-A1B9-DE11DF9355CF}" destId="{0D72EA9C-57FE-4D73-8BF1-2C8462346C24}"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C2AB0-9A8E-41FE-8B0A-87216A524BBF}">
      <dsp:nvSpPr>
        <dsp:cNvPr id="0" name=""/>
        <dsp:cNvSpPr/>
      </dsp:nvSpPr>
      <dsp:spPr>
        <a:xfrm>
          <a:off x="0" y="1911"/>
          <a:ext cx="9144000" cy="111364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b="0" i="0" kern="1200" dirty="0" smtClean="0"/>
            <a:t>По Конституции РСФСР 1978 г. местные Советы народных депутатов - краевые, областные, автономных областей, автономных округов, районные, городские, районные в городах, поселковые и сельские - составляли единую систему представительных органов государственной власти РСФСР (ст. 85). </a:t>
          </a:r>
          <a:endParaRPr lang="ru-RU" sz="1500" kern="1200" dirty="0"/>
        </a:p>
      </dsp:txBody>
      <dsp:txXfrm>
        <a:off x="54364" y="56275"/>
        <a:ext cx="9035272" cy="1004918"/>
      </dsp:txXfrm>
    </dsp:sp>
    <dsp:sp modelId="{96BEAFD4-26F3-4BE5-8FA4-86EADFA9603E}">
      <dsp:nvSpPr>
        <dsp:cNvPr id="0" name=""/>
        <dsp:cNvSpPr/>
      </dsp:nvSpPr>
      <dsp:spPr>
        <a:xfrm>
          <a:off x="0" y="1125893"/>
          <a:ext cx="9144000" cy="111364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b="0" i="0" kern="1200" dirty="0" smtClean="0"/>
            <a:t>В связи с изменениями от 24 мая 1991 г.  Эти Советы перестали быть органами государственной власти, были объявлены органами местного самоуправления. </a:t>
          </a:r>
          <a:endParaRPr lang="ru-RU" sz="1500" kern="1200" dirty="0"/>
        </a:p>
      </dsp:txBody>
      <dsp:txXfrm>
        <a:off x="54364" y="1180257"/>
        <a:ext cx="9035272" cy="1004918"/>
      </dsp:txXfrm>
    </dsp:sp>
    <dsp:sp modelId="{B69E7A86-3F66-425D-BA53-9A8CAE13037E}">
      <dsp:nvSpPr>
        <dsp:cNvPr id="0" name=""/>
        <dsp:cNvSpPr/>
      </dsp:nvSpPr>
      <dsp:spPr>
        <a:xfrm>
          <a:off x="0" y="2249876"/>
          <a:ext cx="9144000" cy="111364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b="0" i="0" kern="1200" dirty="0" smtClean="0"/>
            <a:t>Вместо категории «Исполнительные комитеты местных Советов народных депутатов» появляется понятие «Местная администрация». Местный Совет не формировал местную администрацию, он вправе был только принять решение о недоверии главе и другим должностным лицам (ст. 147) и утвердить структуру по представлению ее главы.  </a:t>
          </a:r>
          <a:endParaRPr lang="ru-RU" sz="1500" kern="1200" dirty="0"/>
        </a:p>
      </dsp:txBody>
      <dsp:txXfrm>
        <a:off x="54364" y="2304240"/>
        <a:ext cx="9035272" cy="1004918"/>
      </dsp:txXfrm>
    </dsp:sp>
    <dsp:sp modelId="{3BB73CF7-2136-4FC1-B0C3-85B9A6E9F5F3}">
      <dsp:nvSpPr>
        <dsp:cNvPr id="0" name=""/>
        <dsp:cNvSpPr/>
      </dsp:nvSpPr>
      <dsp:spPr>
        <a:xfrm>
          <a:off x="0" y="3373859"/>
          <a:ext cx="9144000" cy="111364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b="0" i="0" kern="1200" dirty="0" smtClean="0"/>
            <a:t>21 апреля 1992 года в ст. 138 Конституции РСФСР вводится формулировка, указывающая на местные Советы как органы власти, но без слова «государственной», а именно «местное самоуправление осуществляется населением через представительные органы власти - местные Советы народных депутатов ; соответствующие органы управления - местную администрацию; местные референдумы, собрания (сходы) граждан, иные территориальные формы непосредственной демократии, а также органы территориального общественного самоуправления народа».</a:t>
          </a:r>
          <a:endParaRPr lang="ru-RU" sz="1500" kern="1200" dirty="0"/>
        </a:p>
      </dsp:txBody>
      <dsp:txXfrm>
        <a:off x="54364" y="3428223"/>
        <a:ext cx="9035272" cy="1004918"/>
      </dsp:txXfrm>
    </dsp:sp>
    <dsp:sp modelId="{40732D91-0397-47C8-94BF-E128923B381B}">
      <dsp:nvSpPr>
        <dsp:cNvPr id="0" name=""/>
        <dsp:cNvSpPr/>
      </dsp:nvSpPr>
      <dsp:spPr>
        <a:xfrm>
          <a:off x="0" y="4497842"/>
          <a:ext cx="9144000" cy="1113646"/>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ru-RU" sz="1500" b="0" i="0" kern="1200" dirty="0" smtClean="0"/>
            <a:t>По реформе местные Советы народных депутатов и соответствующие органы управления были наделены собственной компетенцией, которая может быть изменена только законом РФ  (ст. 139), а местная администрация была названа органом управления.</a:t>
          </a:r>
          <a:endParaRPr lang="ru-RU" sz="1500" b="0" i="0" kern="1200" dirty="0"/>
        </a:p>
      </dsp:txBody>
      <dsp:txXfrm>
        <a:off x="54364" y="4552206"/>
        <a:ext cx="9035272" cy="100491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E0D018-4F7A-49C5-A43F-087B888E9808}">
      <dsp:nvSpPr>
        <dsp:cNvPr id="0" name=""/>
        <dsp:cNvSpPr/>
      </dsp:nvSpPr>
      <dsp:spPr>
        <a:xfrm>
          <a:off x="0" y="774382"/>
          <a:ext cx="8504238" cy="5516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Управление муниципальной собственностью.</a:t>
          </a:r>
          <a:endParaRPr lang="ru-RU" sz="2300" kern="1200" dirty="0"/>
        </a:p>
      </dsp:txBody>
      <dsp:txXfrm>
        <a:off x="26930" y="801312"/>
        <a:ext cx="8450378" cy="497795"/>
      </dsp:txXfrm>
    </dsp:sp>
    <dsp:sp modelId="{F53D2FAC-620C-4083-ACEF-10FB33A312B5}">
      <dsp:nvSpPr>
        <dsp:cNvPr id="0" name=""/>
        <dsp:cNvSpPr/>
      </dsp:nvSpPr>
      <dsp:spPr>
        <a:xfrm>
          <a:off x="0" y="1392277"/>
          <a:ext cx="8504238" cy="5516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Формирование, утверждение и исполнение местного бюджета.</a:t>
          </a:r>
        </a:p>
      </dsp:txBody>
      <dsp:txXfrm>
        <a:off x="26930" y="1419207"/>
        <a:ext cx="8450378" cy="497795"/>
      </dsp:txXfrm>
    </dsp:sp>
    <dsp:sp modelId="{A36E8BBF-D001-406C-A3CC-136C9F1C0437}">
      <dsp:nvSpPr>
        <dsp:cNvPr id="0" name=""/>
        <dsp:cNvSpPr/>
      </dsp:nvSpPr>
      <dsp:spPr>
        <a:xfrm>
          <a:off x="0" y="2010172"/>
          <a:ext cx="8504238" cy="5516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Установление местных налогов и сборов.</a:t>
          </a:r>
        </a:p>
      </dsp:txBody>
      <dsp:txXfrm>
        <a:off x="26930" y="2037102"/>
        <a:ext cx="8450378" cy="497795"/>
      </dsp:txXfrm>
    </dsp:sp>
    <dsp:sp modelId="{11ABCBEA-FA9A-4192-A351-A11A42A8D3B5}">
      <dsp:nvSpPr>
        <dsp:cNvPr id="0" name=""/>
        <dsp:cNvSpPr/>
      </dsp:nvSpPr>
      <dsp:spPr>
        <a:xfrm>
          <a:off x="0" y="2628067"/>
          <a:ext cx="8504238" cy="5516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Охрана общественного порядка.</a:t>
          </a:r>
        </a:p>
      </dsp:txBody>
      <dsp:txXfrm>
        <a:off x="26930" y="2654997"/>
        <a:ext cx="8450378" cy="497795"/>
      </dsp:txXfrm>
    </dsp:sp>
    <dsp:sp modelId="{9999874C-BB2B-4352-B620-59616F54D8D1}">
      <dsp:nvSpPr>
        <dsp:cNvPr id="0" name=""/>
        <dsp:cNvSpPr/>
      </dsp:nvSpPr>
      <dsp:spPr>
        <a:xfrm>
          <a:off x="0" y="3245962"/>
          <a:ext cx="8504238" cy="551655"/>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ru-RU" sz="2300" kern="1200" dirty="0" smtClean="0"/>
            <a:t>Иные вопросы местного значения. </a:t>
          </a:r>
        </a:p>
      </dsp:txBody>
      <dsp:txXfrm>
        <a:off x="26930" y="3272892"/>
        <a:ext cx="8450378" cy="49779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4CD3CD-EC83-4058-B5F1-F593780C3F75}">
      <dsp:nvSpPr>
        <dsp:cNvPr id="0" name=""/>
        <dsp:cNvSpPr/>
      </dsp:nvSpPr>
      <dsp:spPr>
        <a:xfrm>
          <a:off x="0" y="960"/>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конце 1995 года Правительством РФ была принята Федеральная программа государственной поддержки местного самоуправления. </a:t>
          </a:r>
          <a:endParaRPr lang="ru-RU" sz="1800" kern="1200" dirty="0">
            <a:solidFill>
              <a:schemeClr val="tx1"/>
            </a:solidFill>
          </a:endParaRPr>
        </a:p>
      </dsp:txBody>
      <dsp:txXfrm>
        <a:off x="38498" y="39458"/>
        <a:ext cx="9067004" cy="711631"/>
      </dsp:txXfrm>
    </dsp:sp>
    <dsp:sp modelId="{B9EE0292-0DB8-486B-ADDF-9E200EB9E27E}">
      <dsp:nvSpPr>
        <dsp:cNvPr id="0" name=""/>
        <dsp:cNvSpPr/>
      </dsp:nvSpPr>
      <dsp:spPr>
        <a:xfrm>
          <a:off x="0" y="798419"/>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1999 году была принята вторая программа - Федеральная целевая программа государственной поддержки развития муниципальных образований и создания условий для реализации конституционных полномочий местного самоуправления. </a:t>
          </a:r>
        </a:p>
      </dsp:txBody>
      <dsp:txXfrm>
        <a:off x="38498" y="836917"/>
        <a:ext cx="9067004" cy="711631"/>
      </dsp:txXfrm>
    </dsp:sp>
    <dsp:sp modelId="{F4E27752-F4EB-4C42-8B27-113588E4115B}">
      <dsp:nvSpPr>
        <dsp:cNvPr id="0" name=""/>
        <dsp:cNvSpPr/>
      </dsp:nvSpPr>
      <dsp:spPr>
        <a:xfrm>
          <a:off x="0" y="1595877"/>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1996 году был принят Федеральный закон "Об обеспечении конституционных прав граждан РФ избирать и быть избранными в органы местного самоуправления". </a:t>
          </a:r>
        </a:p>
      </dsp:txBody>
      <dsp:txXfrm>
        <a:off x="38498" y="1634375"/>
        <a:ext cx="9067004" cy="711631"/>
      </dsp:txXfrm>
    </dsp:sp>
    <dsp:sp modelId="{FAF88337-056F-482D-BE8E-67D7E0793F45}">
      <dsp:nvSpPr>
        <dsp:cNvPr id="0" name=""/>
        <dsp:cNvSpPr/>
      </dsp:nvSpPr>
      <dsp:spPr>
        <a:xfrm>
          <a:off x="0" y="2393336"/>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1997 году принят Федеральный закон "О финансовых основах местного самоуправления в РФ", </a:t>
          </a:r>
        </a:p>
      </dsp:txBody>
      <dsp:txXfrm>
        <a:off x="38498" y="2431834"/>
        <a:ext cx="9067004" cy="711631"/>
      </dsp:txXfrm>
    </dsp:sp>
    <dsp:sp modelId="{F77DD0BC-CBD9-4ED3-8B36-1D428EC8C687}">
      <dsp:nvSpPr>
        <dsp:cNvPr id="0" name=""/>
        <dsp:cNvSpPr/>
      </dsp:nvSpPr>
      <dsp:spPr>
        <a:xfrm>
          <a:off x="0" y="3190794"/>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1998 году - Федеральный закон "Об основах муниципальной службы в РФ". В том же году Россия ратифицировала Европейскую хартию местного самоуправления. </a:t>
          </a:r>
        </a:p>
      </dsp:txBody>
      <dsp:txXfrm>
        <a:off x="38498" y="3229292"/>
        <a:ext cx="9067004" cy="711631"/>
      </dsp:txXfrm>
    </dsp:sp>
    <dsp:sp modelId="{4F5ECA37-3BB2-41BD-B751-EC89D62E4A4C}">
      <dsp:nvSpPr>
        <dsp:cNvPr id="0" name=""/>
        <dsp:cNvSpPr/>
      </dsp:nvSpPr>
      <dsp:spPr>
        <a:xfrm>
          <a:off x="0" y="3988253"/>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В 1999 году Указом Президента РФ были утверждены Основные положения государственной политики в области    развития местного самоуправления в РФ. </a:t>
          </a:r>
        </a:p>
      </dsp:txBody>
      <dsp:txXfrm>
        <a:off x="38498" y="4026751"/>
        <a:ext cx="9067004" cy="711631"/>
      </dsp:txXfrm>
    </dsp:sp>
    <dsp:sp modelId="{5633CCE1-2C2E-4129-9A53-FD4D6B2A76D3}">
      <dsp:nvSpPr>
        <dsp:cNvPr id="0" name=""/>
        <dsp:cNvSpPr/>
      </dsp:nvSpPr>
      <dsp:spPr>
        <a:xfrm>
          <a:off x="0" y="4785711"/>
          <a:ext cx="9144000" cy="788627"/>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solidFill>
                <a:schemeClr val="tx1"/>
              </a:solidFill>
            </a:rPr>
            <a:t>Для организации взаимодействия ОМС с ОГВ    были созданы Совет по местному самоуправлению в РФ, возглавляемый Президентом России, и Совет руководителей органов местного самоуправления по проблемам социально-экономической реформы при Правительстве РФ.</a:t>
          </a:r>
          <a:endParaRPr lang="ru-RU" sz="1800" kern="1200" dirty="0">
            <a:solidFill>
              <a:schemeClr val="tx1"/>
            </a:solidFill>
          </a:endParaRPr>
        </a:p>
      </dsp:txBody>
      <dsp:txXfrm>
        <a:off x="38498" y="4824209"/>
        <a:ext cx="9067004" cy="71163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67A06-9629-4811-B8A6-05E893584094}">
      <dsp:nvSpPr>
        <dsp:cNvPr id="0" name=""/>
        <dsp:cNvSpPr/>
      </dsp:nvSpPr>
      <dsp:spPr>
        <a:xfrm>
          <a:off x="0" y="1076"/>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дает понятие местного самоуправления (ст. 3), </a:t>
          </a:r>
          <a:endParaRPr lang="ru-RU" sz="1800" kern="1200" dirty="0"/>
        </a:p>
      </dsp:txBody>
      <dsp:txXfrm>
        <a:off x="29053" y="30129"/>
        <a:ext cx="8982863" cy="537052"/>
      </dsp:txXfrm>
    </dsp:sp>
    <dsp:sp modelId="{A7E3CC5C-6C3E-405F-BAF0-293528653A11}">
      <dsp:nvSpPr>
        <dsp:cNvPr id="0" name=""/>
        <dsp:cNvSpPr/>
      </dsp:nvSpPr>
      <dsp:spPr>
        <a:xfrm>
          <a:off x="0" y="608187"/>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устанавливает общие принципы закрепления компетенции самоуправления  (ст. 4), </a:t>
          </a:r>
          <a:endParaRPr lang="ru-RU" sz="1800" kern="1200" dirty="0"/>
        </a:p>
      </dsp:txBody>
      <dsp:txXfrm>
        <a:off x="29053" y="637240"/>
        <a:ext cx="8982863" cy="537052"/>
      </dsp:txXfrm>
    </dsp:sp>
    <dsp:sp modelId="{6F027F5E-5B06-4AF1-90B1-D5A6E030E954}">
      <dsp:nvSpPr>
        <dsp:cNvPr id="0" name=""/>
        <dsp:cNvSpPr/>
      </dsp:nvSpPr>
      <dsp:spPr>
        <a:xfrm>
          <a:off x="0" y="1215299"/>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 закрепляет  гарантии  защиты  территории  местным самоуправлением (ст. 5),</a:t>
          </a:r>
          <a:endParaRPr lang="ru-RU" sz="1800" kern="1200" dirty="0"/>
        </a:p>
      </dsp:txBody>
      <dsp:txXfrm>
        <a:off x="29053" y="1244352"/>
        <a:ext cx="8982863" cy="537052"/>
      </dsp:txXfrm>
    </dsp:sp>
    <dsp:sp modelId="{69BDA863-CAD9-4699-A6EC-992E7CFE0565}">
      <dsp:nvSpPr>
        <dsp:cNvPr id="0" name=""/>
        <dsp:cNvSpPr/>
      </dsp:nvSpPr>
      <dsp:spPr>
        <a:xfrm>
          <a:off x="0" y="1822410"/>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 право местного самоуправления определять свои внутренние административные структуры (ст. 6). </a:t>
          </a:r>
          <a:endParaRPr lang="ru-RU" sz="1800" kern="1200" dirty="0"/>
        </a:p>
      </dsp:txBody>
      <dsp:txXfrm>
        <a:off x="29053" y="1851463"/>
        <a:ext cx="8982863" cy="537052"/>
      </dsp:txXfrm>
    </dsp:sp>
    <dsp:sp modelId="{3D3F0473-4ECD-45C4-B257-D81471994179}">
      <dsp:nvSpPr>
        <dsp:cNvPr id="0" name=""/>
        <dsp:cNvSpPr/>
      </dsp:nvSpPr>
      <dsp:spPr>
        <a:xfrm>
          <a:off x="0" y="2429521"/>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Кроме того, она включает положения об условиях осуществления полномочий на местном уровне (ст. 7),</a:t>
          </a:r>
          <a:endParaRPr lang="ru-RU" sz="1800" kern="1200" dirty="0"/>
        </a:p>
      </dsp:txBody>
      <dsp:txXfrm>
        <a:off x="29053" y="2458574"/>
        <a:ext cx="8982863" cy="537052"/>
      </dsp:txXfrm>
    </dsp:sp>
    <dsp:sp modelId="{7F922A2C-95D3-4504-B826-CA2720E248B6}">
      <dsp:nvSpPr>
        <dsp:cNvPr id="0" name=""/>
        <dsp:cNvSpPr/>
      </dsp:nvSpPr>
      <dsp:spPr>
        <a:xfrm>
          <a:off x="0" y="3036633"/>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 об источниках финансирования органов местного самоуправления (ст.9), </a:t>
          </a:r>
          <a:endParaRPr lang="ru-RU" sz="1800" kern="1200" dirty="0"/>
        </a:p>
      </dsp:txBody>
      <dsp:txXfrm>
        <a:off x="29053" y="3065686"/>
        <a:ext cx="8982863" cy="537052"/>
      </dsp:txXfrm>
    </dsp:sp>
    <dsp:sp modelId="{0463A425-3571-4312-918D-FA7C8A7550D7}">
      <dsp:nvSpPr>
        <dsp:cNvPr id="0" name=""/>
        <dsp:cNvSpPr/>
      </dsp:nvSpPr>
      <dsp:spPr>
        <a:xfrm>
          <a:off x="0" y="3643744"/>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об административном контроле за деятельностью органов местного самоуправления (ст.8), </a:t>
          </a:r>
          <a:endParaRPr lang="ru-RU" sz="1800" kern="1200" dirty="0"/>
        </a:p>
      </dsp:txBody>
      <dsp:txXfrm>
        <a:off x="29053" y="3672797"/>
        <a:ext cx="8982863" cy="537052"/>
      </dsp:txXfrm>
    </dsp:sp>
    <dsp:sp modelId="{F2CB0C52-8CB2-4283-8B61-618C6EA9FAFA}">
      <dsp:nvSpPr>
        <dsp:cNvPr id="0" name=""/>
        <dsp:cNvSpPr/>
      </dsp:nvSpPr>
      <dsp:spPr>
        <a:xfrm>
          <a:off x="0" y="4250855"/>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а также закрепляет право органов местного самоуправления на объединение (ст. 10)</a:t>
          </a:r>
          <a:endParaRPr lang="ru-RU" sz="1800" kern="1200" dirty="0"/>
        </a:p>
      </dsp:txBody>
      <dsp:txXfrm>
        <a:off x="29053" y="4279908"/>
        <a:ext cx="8982863" cy="537052"/>
      </dsp:txXfrm>
    </dsp:sp>
    <dsp:sp modelId="{09915A13-86DB-47BC-A80F-5C53D0D88FB6}">
      <dsp:nvSpPr>
        <dsp:cNvPr id="0" name=""/>
        <dsp:cNvSpPr/>
      </dsp:nvSpPr>
      <dsp:spPr>
        <a:xfrm>
          <a:off x="0" y="4857967"/>
          <a:ext cx="9040969" cy="595158"/>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smtClean="0"/>
            <a:t>и право на судебную защиту для обеспечения свободного осуществления ими своих полномочий (ст.11).</a:t>
          </a:r>
          <a:endParaRPr lang="ru-RU" sz="1800" kern="1200" dirty="0"/>
        </a:p>
      </dsp:txBody>
      <dsp:txXfrm>
        <a:off x="29053" y="4887020"/>
        <a:ext cx="8982863" cy="5370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1109162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3421113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521040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349413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60779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3733106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984490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200024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1718508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32539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474A130-DDA5-4107-80FA-CEF0C24B9421}" type="datetimeFigureOut">
              <a:rPr lang="ru-RU" smtClean="0"/>
              <a:pPr/>
              <a:t>25.10.2023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3298308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74A130-DDA5-4107-80FA-CEF0C24B9421}" type="datetimeFigureOut">
              <a:rPr lang="ru-RU" smtClean="0"/>
              <a:pPr/>
              <a:t>25.10.2023</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B2662-99CC-4A03-858B-ABED133EA4C0}" type="slidenum">
              <a:rPr lang="ru-RU" smtClean="0"/>
              <a:pPr/>
              <a:t>‹#›</a:t>
            </a:fld>
            <a:endParaRPr lang="ru-RU"/>
          </a:p>
        </p:txBody>
      </p:sp>
    </p:spTree>
    <p:extLst>
      <p:ext uri="{BB962C8B-B14F-4D97-AF65-F5344CB8AC3E}">
        <p14:creationId xmlns:p14="http://schemas.microsoft.com/office/powerpoint/2010/main" xmlns="" val="5060204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7" Type="http://schemas.microsoft.com/office/2007/relationships/diagramDrawing" Target="../diagrams/drawing7.xml"/><Relationship Id="rId2" Type="http://schemas.openxmlformats.org/officeDocument/2006/relationships/diagramData" Target="../diagrams/data7.xml"/><Relationship Id="rId1" Type="http://schemas.openxmlformats.org/officeDocument/2006/relationships/slideLayout" Target="../slideLayouts/slideLayout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7" Type="http://schemas.microsoft.com/office/2007/relationships/diagramDrawing" Target="../diagrams/drawing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5.xml"/><Relationship Id="rId7" Type="http://schemas.microsoft.com/office/2007/relationships/diagramDrawing" Target="../diagrams/drawing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7.xml"/><Relationship Id="rId7" Type="http://schemas.microsoft.com/office/2007/relationships/diagramDrawing" Target="../diagrams/drawing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7577" y="3367825"/>
            <a:ext cx="8886423" cy="1365161"/>
          </a:xfrm>
        </p:spPr>
        <p:txBody>
          <a:bodyPr>
            <a:normAutofit/>
          </a:bodyPr>
          <a:lstStyle/>
          <a:p>
            <a:r>
              <a:rPr lang="ru-RU" sz="3200" b="1" dirty="0" smtClean="0"/>
              <a:t>Местное </a:t>
            </a:r>
            <a:r>
              <a:rPr lang="ru-RU" sz="3200" b="1" dirty="0"/>
              <a:t>самоуправление в зарубежных странах и России</a:t>
            </a:r>
          </a:p>
        </p:txBody>
      </p:sp>
      <p:pic>
        <p:nvPicPr>
          <p:cNvPr id="4" name="Picture 6" descr="slide0002_image001"/>
          <p:cNvPicPr>
            <a:picLocks noChangeAspect="1" noChangeArrowheads="1"/>
          </p:cNvPicPr>
          <p:nvPr/>
        </p:nvPicPr>
        <p:blipFill>
          <a:blip r:embed="rId2" cstate="print"/>
          <a:srcRect/>
          <a:stretch>
            <a:fillRect/>
          </a:stretch>
        </p:blipFill>
        <p:spPr bwMode="auto">
          <a:xfrm>
            <a:off x="0" y="0"/>
            <a:ext cx="9144000" cy="1700213"/>
          </a:xfrm>
          <a:prstGeom prst="rect">
            <a:avLst/>
          </a:prstGeom>
          <a:noFill/>
          <a:ln w="9525">
            <a:noFill/>
            <a:miter lim="800000"/>
            <a:headEnd/>
            <a:tailEnd/>
          </a:ln>
        </p:spPr>
      </p:pic>
      <p:pic>
        <p:nvPicPr>
          <p:cNvPr id="5" name="Рисунок 4" descr="xWFt4YniyzI"/>
          <p:cNvPicPr/>
          <p:nvPr/>
        </p:nvPicPr>
        <p:blipFill>
          <a:blip r:embed="rId3"/>
          <a:srcRect/>
          <a:stretch>
            <a:fillRect/>
          </a:stretch>
        </p:blipFill>
        <p:spPr bwMode="auto">
          <a:xfrm>
            <a:off x="5001491" y="-1"/>
            <a:ext cx="2798618" cy="3422074"/>
          </a:xfrm>
          <a:prstGeom prst="rect">
            <a:avLst/>
          </a:prstGeom>
          <a:noFill/>
        </p:spPr>
      </p:pic>
    </p:spTree>
    <p:extLst>
      <p:ext uri="{BB962C8B-B14F-4D97-AF65-F5344CB8AC3E}">
        <p14:creationId xmlns:p14="http://schemas.microsoft.com/office/powerpoint/2010/main" xmlns="" val="4171266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 y="622301"/>
            <a:ext cx="9028090" cy="845892"/>
          </a:xfrm>
        </p:spPr>
        <p:txBody>
          <a:bodyPr>
            <a:normAutofit/>
          </a:bodyPr>
          <a:lstStyle/>
          <a:p>
            <a:pPr algn="ctr"/>
            <a:r>
              <a:rPr lang="ru-RU" sz="2800" b="1" dirty="0"/>
              <a:t>Г</a:t>
            </a:r>
            <a:r>
              <a:rPr lang="ru-RU" sz="2800" b="1" dirty="0" smtClean="0"/>
              <a:t>осударственная </a:t>
            </a:r>
            <a:r>
              <a:rPr lang="ru-RU" sz="2800" b="1" dirty="0"/>
              <a:t>теория самоуправления</a:t>
            </a:r>
          </a:p>
        </p:txBody>
      </p:sp>
      <p:sp>
        <p:nvSpPr>
          <p:cNvPr id="3" name="Объект 2"/>
          <p:cNvSpPr>
            <a:spLocks noGrp="1"/>
          </p:cNvSpPr>
          <p:nvPr>
            <p:ph idx="1"/>
          </p:nvPr>
        </p:nvSpPr>
        <p:spPr>
          <a:xfrm>
            <a:off x="115910" y="1352282"/>
            <a:ext cx="8847786" cy="5331853"/>
          </a:xfrm>
        </p:spPr>
        <p:txBody>
          <a:bodyPr>
            <a:normAutofit fontScale="70000" lnSpcReduction="20000"/>
          </a:bodyPr>
          <a:lstStyle/>
          <a:p>
            <a:pPr marL="0" indent="0" algn="just">
              <a:buNone/>
            </a:pPr>
            <a:r>
              <a:rPr lang="ru-RU" dirty="0" smtClean="0"/>
              <a:t>Разработана </a:t>
            </a:r>
            <a:r>
              <a:rPr lang="ru-RU" dirty="0"/>
              <a:t>выдающимися немецкими учеными </a:t>
            </a:r>
            <a:r>
              <a:rPr lang="ru-RU" dirty="0" err="1"/>
              <a:t>XIXвека</a:t>
            </a:r>
            <a:r>
              <a:rPr lang="ru-RU" dirty="0"/>
              <a:t> </a:t>
            </a:r>
            <a:r>
              <a:rPr lang="ru-RU" dirty="0" err="1"/>
              <a:t>Лоренцом</a:t>
            </a:r>
            <a:r>
              <a:rPr lang="ru-RU" dirty="0"/>
              <a:t> Штейном и Рудольфом </a:t>
            </a:r>
            <a:r>
              <a:rPr lang="ru-RU" dirty="0" err="1" smtClean="0"/>
              <a:t>Гнейстом</a:t>
            </a:r>
            <a:r>
              <a:rPr lang="ru-RU" dirty="0" smtClean="0"/>
              <a:t>.</a:t>
            </a:r>
          </a:p>
          <a:p>
            <a:pPr marL="0" indent="0" algn="just">
              <a:buNone/>
            </a:pPr>
            <a:r>
              <a:rPr lang="ru-RU" dirty="0" smtClean="0"/>
              <a:t>Согласно </a:t>
            </a:r>
            <a:r>
              <a:rPr lang="ru-RU" dirty="0"/>
              <a:t>этой теории:</a:t>
            </a:r>
          </a:p>
          <a:p>
            <a:pPr algn="just"/>
            <a:r>
              <a:rPr lang="ru-RU" dirty="0"/>
              <a:t>1) самоуправление — </a:t>
            </a:r>
            <a:r>
              <a:rPr lang="ru-RU" b="1" i="1" dirty="0"/>
              <a:t>это одна из форм организации местного государственного управления</a:t>
            </a:r>
            <a:r>
              <a:rPr lang="ru-RU" dirty="0"/>
              <a:t>;</a:t>
            </a:r>
          </a:p>
          <a:p>
            <a:pPr algn="just"/>
            <a:r>
              <a:rPr lang="ru-RU" dirty="0"/>
              <a:t>2) источником всех полномочий в области местного самоуправления является государственная власть, именно она наделяет ими органы местного самоуправления;</a:t>
            </a:r>
          </a:p>
          <a:p>
            <a:pPr algn="just"/>
            <a:r>
              <a:rPr lang="ru-RU" dirty="0"/>
              <a:t>3) в отличие от центрального государственного управления местное самоуправление осуществляется не правительственными чиновниками, а выборными представителями местных сообществ, местных жителей, заинтересованных в результате местного управления.</a:t>
            </a:r>
          </a:p>
          <a:p>
            <a:pPr algn="just"/>
            <a:r>
              <a:rPr lang="ru-RU" dirty="0"/>
              <a:t>Поэтому нельзя утверждать, что местные вопросы, самостоятельно решаемые органами местного самоуправления, имеют иную природу, нежели государственные вопросы</a:t>
            </a:r>
            <a:r>
              <a:rPr lang="ru-RU" dirty="0" smtClean="0"/>
              <a:t>.</a:t>
            </a:r>
          </a:p>
          <a:p>
            <a:pPr algn="just"/>
            <a:r>
              <a:rPr lang="ru-RU" dirty="0" smtClean="0"/>
              <a:t> </a:t>
            </a:r>
            <a:r>
              <a:rPr lang="ru-RU" dirty="0"/>
              <a:t>Однако передача некоторых задач государственного управления в ведение местных сообществ с точки зрения государственной теории обусловлена тем, что такой подход позволяет обеспечить более эффективное решение данных вопросов на местном уровне.</a:t>
            </a:r>
          </a:p>
        </p:txBody>
      </p:sp>
    </p:spTree>
    <p:extLst>
      <p:ext uri="{BB962C8B-B14F-4D97-AF65-F5344CB8AC3E}">
        <p14:creationId xmlns:p14="http://schemas.microsoft.com/office/powerpoint/2010/main" xmlns="" val="1303775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 y="669701"/>
            <a:ext cx="8399440" cy="1020988"/>
          </a:xfrm>
        </p:spPr>
        <p:txBody>
          <a:bodyPr>
            <a:normAutofit/>
          </a:bodyPr>
          <a:lstStyle/>
          <a:p>
            <a:pPr algn="ctr"/>
            <a:r>
              <a:rPr lang="ru-RU" sz="2800" b="1" dirty="0" smtClean="0"/>
              <a:t>Политическое направление государственной теории местного самоуправления</a:t>
            </a:r>
            <a:endParaRPr lang="ru-RU" sz="2800" b="1" dirty="0"/>
          </a:p>
        </p:txBody>
      </p:sp>
      <p:sp>
        <p:nvSpPr>
          <p:cNvPr id="3" name="Объект 2"/>
          <p:cNvSpPr>
            <a:spLocks noGrp="1"/>
          </p:cNvSpPr>
          <p:nvPr>
            <p:ph idx="1"/>
          </p:nvPr>
        </p:nvSpPr>
        <p:spPr>
          <a:xfrm>
            <a:off x="115909" y="1906073"/>
            <a:ext cx="8693239" cy="4803820"/>
          </a:xfrm>
        </p:spPr>
        <p:txBody>
          <a:bodyPr>
            <a:normAutofit/>
          </a:bodyPr>
          <a:lstStyle/>
          <a:p>
            <a:r>
              <a:rPr lang="ru-RU" dirty="0"/>
              <a:t>Рудольф </a:t>
            </a:r>
            <a:r>
              <a:rPr lang="ru-RU" dirty="0" err="1"/>
              <a:t>Гнейст</a:t>
            </a:r>
            <a:r>
              <a:rPr lang="ru-RU" dirty="0"/>
              <a:t>, опираясь на опыт английского местного самоуправления, полагал, что </a:t>
            </a:r>
            <a:r>
              <a:rPr lang="ru-RU" b="1" i="1" dirty="0"/>
              <a:t>самоуправление может быть только там, где управление на местах осуществляется почетными людьми из среды местного населения на безвозмездной основе</a:t>
            </a:r>
            <a:r>
              <a:rPr lang="ru-RU" dirty="0"/>
              <a:t>, т. е. видел основания самостоятельности органов самоуправления в особенностях порядка их формирования, замещения отдельных местных должностей. </a:t>
            </a:r>
            <a:endParaRPr lang="ru-RU" dirty="0" smtClean="0"/>
          </a:p>
          <a:p>
            <a:r>
              <a:rPr lang="ru-RU" dirty="0" smtClean="0"/>
              <a:t>Это </a:t>
            </a:r>
            <a:r>
              <a:rPr lang="ru-RU" dirty="0"/>
              <a:t>направление не получило широкой поддержки.</a:t>
            </a:r>
          </a:p>
          <a:p>
            <a:endParaRPr lang="ru-RU" dirty="0"/>
          </a:p>
        </p:txBody>
      </p:sp>
    </p:spTree>
    <p:extLst>
      <p:ext uri="{BB962C8B-B14F-4D97-AF65-F5344CB8AC3E}">
        <p14:creationId xmlns:p14="http://schemas.microsoft.com/office/powerpoint/2010/main" xmlns="" val="1236211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63639"/>
            <a:ext cx="9053847" cy="927278"/>
          </a:xfrm>
        </p:spPr>
        <p:txBody>
          <a:bodyPr>
            <a:normAutofit/>
          </a:bodyPr>
          <a:lstStyle/>
          <a:p>
            <a:pPr algn="ctr"/>
            <a:r>
              <a:rPr lang="ru-RU" sz="2800" b="1" dirty="0" smtClean="0"/>
              <a:t>Юридическое </a:t>
            </a:r>
            <a:r>
              <a:rPr lang="ru-RU" sz="2800" b="1" dirty="0"/>
              <a:t>направление государственной теории местного самоуправления</a:t>
            </a:r>
            <a:r>
              <a:rPr lang="ru-RU" sz="2800" b="1" dirty="0" smtClean="0"/>
              <a:t> </a:t>
            </a:r>
            <a:endParaRPr lang="ru-RU" sz="2800" b="1" dirty="0"/>
          </a:p>
        </p:txBody>
      </p:sp>
      <p:sp>
        <p:nvSpPr>
          <p:cNvPr id="3" name="Объект 2"/>
          <p:cNvSpPr>
            <a:spLocks noGrp="1"/>
          </p:cNvSpPr>
          <p:nvPr>
            <p:ph idx="1"/>
          </p:nvPr>
        </p:nvSpPr>
        <p:spPr>
          <a:xfrm>
            <a:off x="115909" y="1609858"/>
            <a:ext cx="8937937" cy="5087155"/>
          </a:xfrm>
        </p:spPr>
        <p:txBody>
          <a:bodyPr>
            <a:normAutofit fontScale="85000" lnSpcReduction="10000"/>
          </a:bodyPr>
          <a:lstStyle/>
          <a:p>
            <a:r>
              <a:rPr lang="ru-RU" dirty="0"/>
              <a:t>Большинство ученых поддерживали позицию Лоренца </a:t>
            </a:r>
            <a:r>
              <a:rPr lang="ru-RU" dirty="0" smtClean="0"/>
              <a:t>Штейна:</a:t>
            </a:r>
          </a:p>
          <a:p>
            <a:r>
              <a:rPr lang="ru-RU" dirty="0" smtClean="0"/>
              <a:t>1. Основания </a:t>
            </a:r>
            <a:r>
              <a:rPr lang="ru-RU" dirty="0"/>
              <a:t>самостоятельности органов местного самоуправления в том, что они являются не непосредственными органами государства, а органами местного сообщества, на которое государство возлагает осуществление определенных задач государственного управления.</a:t>
            </a:r>
          </a:p>
          <a:p>
            <a:r>
              <a:rPr lang="ru-RU" dirty="0" smtClean="0"/>
              <a:t>2.  </a:t>
            </a:r>
            <a:r>
              <a:rPr lang="ru-RU" dirty="0"/>
              <a:t>С</a:t>
            </a:r>
            <a:r>
              <a:rPr lang="ru-RU" dirty="0" smtClean="0"/>
              <a:t>пецифика </a:t>
            </a:r>
            <a:r>
              <a:rPr lang="ru-RU" dirty="0"/>
              <a:t>местного самоуправления состоит в том, что самоуправляющиеся территориальные коллективы </a:t>
            </a:r>
            <a:r>
              <a:rPr lang="ru-RU" b="1" i="1" dirty="0"/>
              <a:t>являются особыми субъектами права</a:t>
            </a:r>
            <a:r>
              <a:rPr lang="ru-RU" dirty="0"/>
              <a:t>, особыми юридическими лицами, вступающими с государством в юридические отношения. </a:t>
            </a:r>
            <a:endParaRPr lang="ru-RU" dirty="0" smtClean="0"/>
          </a:p>
          <a:p>
            <a:r>
              <a:rPr lang="ru-RU" dirty="0" smtClean="0"/>
              <a:t>3. Именно </a:t>
            </a:r>
            <a:r>
              <a:rPr lang="ru-RU" dirty="0"/>
              <a:t>это обстоятельство отличает органы местного самоуправления от государственных </a:t>
            </a:r>
            <a:r>
              <a:rPr lang="ru-RU" dirty="0" smtClean="0"/>
              <a:t>органов. </a:t>
            </a:r>
            <a:r>
              <a:rPr lang="ru-RU" dirty="0"/>
              <a:t>Поэтому между государством и его органами немыслимы юридические отношения.</a:t>
            </a:r>
          </a:p>
          <a:p>
            <a:endParaRPr lang="ru-RU" dirty="0"/>
          </a:p>
        </p:txBody>
      </p:sp>
    </p:spTree>
    <p:extLst>
      <p:ext uri="{BB962C8B-B14F-4D97-AF65-F5344CB8AC3E}">
        <p14:creationId xmlns:p14="http://schemas.microsoft.com/office/powerpoint/2010/main" xmlns="" val="3753590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 y="622300"/>
            <a:ext cx="8873544" cy="897407"/>
          </a:xfrm>
        </p:spPr>
        <p:txBody>
          <a:bodyPr>
            <a:normAutofit/>
          </a:bodyPr>
          <a:lstStyle/>
          <a:p>
            <a:pPr algn="ctr"/>
            <a:r>
              <a:rPr lang="ru-RU" sz="2800" b="1" dirty="0" smtClean="0"/>
              <a:t>Теория  дуализма муниципального управления</a:t>
            </a:r>
            <a:endParaRPr lang="ru-RU" sz="2800" b="1" dirty="0"/>
          </a:p>
        </p:txBody>
      </p:sp>
      <p:sp>
        <p:nvSpPr>
          <p:cNvPr id="3" name="Объект 2"/>
          <p:cNvSpPr>
            <a:spLocks noGrp="1"/>
          </p:cNvSpPr>
          <p:nvPr>
            <p:ph idx="1"/>
          </p:nvPr>
        </p:nvSpPr>
        <p:spPr>
          <a:xfrm>
            <a:off x="115909" y="1519706"/>
            <a:ext cx="8770513" cy="5087155"/>
          </a:xfrm>
        </p:spPr>
        <p:txBody>
          <a:bodyPr>
            <a:normAutofit fontScale="85000" lnSpcReduction="20000"/>
          </a:bodyPr>
          <a:lstStyle/>
          <a:p>
            <a:r>
              <a:rPr lang="ru-RU" dirty="0" smtClean="0"/>
              <a:t>Говорит </a:t>
            </a:r>
            <a:r>
              <a:rPr lang="ru-RU" b="1" i="1" dirty="0"/>
              <a:t>об общественно-государственной природе </a:t>
            </a:r>
            <a:r>
              <a:rPr lang="ru-RU" dirty="0"/>
              <a:t>местного самоуправления. </a:t>
            </a:r>
            <a:endParaRPr lang="ru-RU" dirty="0" smtClean="0"/>
          </a:p>
          <a:p>
            <a:r>
              <a:rPr lang="ru-RU" dirty="0"/>
              <a:t>получила развитие в последнее десятилетие XX в.</a:t>
            </a:r>
            <a:endParaRPr lang="ru-RU" dirty="0" smtClean="0"/>
          </a:p>
          <a:p>
            <a:r>
              <a:rPr lang="ru-RU" dirty="0" smtClean="0"/>
              <a:t>Она </a:t>
            </a:r>
            <a:r>
              <a:rPr lang="ru-RU" dirty="0"/>
              <a:t>создает условия (возможности), способствующие обеспечению через него (местное самоуправление) эффективной двусторонней связи между человеком и государством, между гражданским обществом и государством</a:t>
            </a:r>
            <a:r>
              <a:rPr lang="ru-RU" dirty="0" smtClean="0"/>
              <a:t>.</a:t>
            </a:r>
          </a:p>
          <a:p>
            <a:r>
              <a:rPr lang="ru-RU" b="1" i="1" dirty="0"/>
              <a:t>Дуализм </a:t>
            </a:r>
            <a:r>
              <a:rPr lang="ru-RU" b="1" i="1" dirty="0" smtClean="0"/>
              <a:t>проявляется:</a:t>
            </a:r>
          </a:p>
          <a:p>
            <a:r>
              <a:rPr lang="ru-RU" dirty="0"/>
              <a:t>С</a:t>
            </a:r>
            <a:r>
              <a:rPr lang="ru-RU" dirty="0" smtClean="0"/>
              <a:t> </a:t>
            </a:r>
            <a:r>
              <a:rPr lang="ru-RU" dirty="0"/>
              <a:t>одной стороны, местное самоуправление не учреждается государством, а признается и гарантируется им, т.е. рассматривается как естественное и неотчуждаемое право </a:t>
            </a:r>
            <a:r>
              <a:rPr lang="ru-RU" dirty="0" smtClean="0"/>
              <a:t>населения.</a:t>
            </a:r>
          </a:p>
          <a:p>
            <a:r>
              <a:rPr lang="ru-RU" dirty="0" smtClean="0"/>
              <a:t> С </a:t>
            </a:r>
            <a:r>
              <a:rPr lang="ru-RU" dirty="0"/>
              <a:t>другой стороны, создание муниципальных образований и соответственно определение вопросов местного значения, местных дел, полномочий органов местного самоуправления и т.д. носит производный от государства характер и, конечно же, регулируется государством.</a:t>
            </a:r>
          </a:p>
        </p:txBody>
      </p:sp>
    </p:spTree>
    <p:extLst>
      <p:ext uri="{BB962C8B-B14F-4D97-AF65-F5344CB8AC3E}">
        <p14:creationId xmlns:p14="http://schemas.microsoft.com/office/powerpoint/2010/main" xmlns="" val="17904403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55093"/>
            <a:ext cx="9144000" cy="723331"/>
          </a:xfrm>
        </p:spPr>
        <p:txBody>
          <a:bodyPr>
            <a:normAutofit fontScale="90000"/>
          </a:bodyPr>
          <a:lstStyle/>
          <a:p>
            <a:pPr algn="ctr"/>
            <a:r>
              <a:rPr lang="ru-RU" sz="2800" b="1" dirty="0"/>
              <a:t>Теория  дуализма муниципального </a:t>
            </a:r>
            <a:r>
              <a:rPr lang="ru-RU" sz="2800" b="1" dirty="0" smtClean="0"/>
              <a:t>управления содержит следующие особенности:</a:t>
            </a:r>
            <a:endParaRPr lang="ru-RU" sz="2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10450613"/>
              </p:ext>
            </p:extLst>
          </p:nvPr>
        </p:nvGraphicFramePr>
        <p:xfrm>
          <a:off x="163513" y="1377950"/>
          <a:ext cx="8980487" cy="5480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643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8515350" cy="1068389"/>
          </a:xfrm>
        </p:spPr>
        <p:txBody>
          <a:bodyPr>
            <a:normAutofit/>
          </a:bodyPr>
          <a:lstStyle/>
          <a:p>
            <a:pPr algn="ctr"/>
            <a:r>
              <a:rPr lang="ru-RU" sz="2800" b="1" dirty="0" smtClean="0"/>
              <a:t>Другие теории местного самоуправления</a:t>
            </a:r>
            <a:endParaRPr lang="ru-RU" sz="2800" b="1" dirty="0"/>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2607188235"/>
              </p:ext>
            </p:extLst>
          </p:nvPr>
        </p:nvGraphicFramePr>
        <p:xfrm>
          <a:off x="137160" y="1447800"/>
          <a:ext cx="9006839" cy="5288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6660511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01309" y="893694"/>
            <a:ext cx="7886700" cy="1097855"/>
          </a:xfrm>
        </p:spPr>
        <p:txBody>
          <a:bodyPr>
            <a:normAutofit/>
          </a:bodyPr>
          <a:lstStyle/>
          <a:p>
            <a:pPr algn="ctr"/>
            <a:r>
              <a:rPr lang="ru-RU" sz="3200" b="1" dirty="0" smtClean="0"/>
              <a:t>Состояние местного самоуправления в зарубежных странах</a:t>
            </a:r>
            <a:endParaRPr lang="ru-RU" sz="3200" b="1" dirty="0"/>
          </a:p>
        </p:txBody>
      </p:sp>
      <p:sp>
        <p:nvSpPr>
          <p:cNvPr id="5" name="Текст 4"/>
          <p:cNvSpPr>
            <a:spLocks noGrp="1"/>
          </p:cNvSpPr>
          <p:nvPr>
            <p:ph type="body" idx="1"/>
          </p:nvPr>
        </p:nvSpPr>
        <p:spPr/>
        <p:txBody>
          <a:bodyPr/>
          <a:lstStyle/>
          <a:p>
            <a:r>
              <a:rPr lang="ru-RU" dirty="0" smtClean="0"/>
              <a:t>.</a:t>
            </a:r>
            <a:endParaRPr lang="ru-RU" dirty="0"/>
          </a:p>
        </p:txBody>
      </p:sp>
      <p:pic>
        <p:nvPicPr>
          <p:cNvPr id="1026" name="Picture 2" descr="Картинки по запросу флаги стран мира с подписями"/>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4716" y="2156346"/>
            <a:ext cx="8816454" cy="440301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7841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idx="4294967295"/>
            <p:extLst>
              <p:ext uri="{D42A27DB-BD31-4B8C-83A1-F6EECF244321}">
                <p14:modId xmlns:p14="http://schemas.microsoft.com/office/powerpoint/2010/main" xmlns="" val="2605470674"/>
              </p:ext>
            </p:extLst>
          </p:nvPr>
        </p:nvGraphicFramePr>
        <p:xfrm>
          <a:off x="68262" y="622300"/>
          <a:ext cx="9007475" cy="6235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08461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 y="1023582"/>
            <a:ext cx="8611737" cy="5153381"/>
          </a:xfrm>
        </p:spPr>
        <p:txBody>
          <a:bodyPr>
            <a:normAutofit/>
          </a:bodyPr>
          <a:lstStyle/>
          <a:p>
            <a:r>
              <a:rPr lang="ru-RU" dirty="0"/>
              <a:t/>
            </a:r>
            <a:br>
              <a:rPr lang="ru-RU" dirty="0"/>
            </a:br>
            <a:endParaRPr lang="ru-RU" dirty="0"/>
          </a:p>
        </p:txBody>
      </p:sp>
      <p:graphicFrame>
        <p:nvGraphicFramePr>
          <p:cNvPr id="5" name="Схема 4"/>
          <p:cNvGraphicFramePr/>
          <p:nvPr>
            <p:extLst>
              <p:ext uri="{D42A27DB-BD31-4B8C-83A1-F6EECF244321}">
                <p14:modId xmlns:p14="http://schemas.microsoft.com/office/powerpoint/2010/main" xmlns="" val="2529666209"/>
              </p:ext>
            </p:extLst>
          </p:nvPr>
        </p:nvGraphicFramePr>
        <p:xfrm>
          <a:off x="395785" y="614149"/>
          <a:ext cx="8407021" cy="6141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6791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4294967295"/>
          </p:nvPr>
        </p:nvSpPr>
        <p:spPr>
          <a:xfrm>
            <a:off x="0" y="982639"/>
            <a:ext cx="8925636" cy="5194324"/>
          </a:xfrm>
        </p:spPr>
        <p:txBody>
          <a:bodyPr/>
          <a:lstStyle/>
          <a:p>
            <a:r>
              <a:rPr lang="ru-RU" dirty="0"/>
              <a:t>В современном мире более 190 независимых государств, в каждом из которых существует своя система местного управления</a:t>
            </a:r>
            <a:r>
              <a:rPr lang="ru-RU" dirty="0" smtClean="0"/>
              <a:t>.</a:t>
            </a:r>
          </a:p>
          <a:p>
            <a:endParaRPr lang="ru-RU" dirty="0" smtClean="0"/>
          </a:p>
          <a:p>
            <a:r>
              <a:rPr lang="ru-RU" dirty="0" smtClean="0"/>
              <a:t>Как отмечает Я.Ю. Старцев, возможно </a:t>
            </a:r>
            <a:r>
              <a:rPr lang="ru-RU" dirty="0"/>
              <a:t>существование более 190 национальных систем местного управления, в рамках 20 из которых присутствует до 50 (до 89, если учитывать Россию) субнациональных систем.</a:t>
            </a:r>
          </a:p>
        </p:txBody>
      </p:sp>
    </p:spTree>
    <p:extLst>
      <p:ext uri="{BB962C8B-B14F-4D97-AF65-F5344CB8AC3E}">
        <p14:creationId xmlns:p14="http://schemas.microsoft.com/office/powerpoint/2010/main" xmlns="" val="3844431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503" y="1449978"/>
            <a:ext cx="3122023" cy="4601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4400" b="1" dirty="0" smtClean="0"/>
              <a:t>Государство</a:t>
            </a:r>
            <a:r>
              <a:rPr lang="ru-RU" dirty="0" smtClean="0"/>
              <a:t> </a:t>
            </a:r>
            <a:endParaRPr lang="ru-RU" dirty="0"/>
          </a:p>
        </p:txBody>
      </p:sp>
      <p:sp>
        <p:nvSpPr>
          <p:cNvPr id="6" name="Прямоугольник 5"/>
          <p:cNvSpPr/>
          <p:nvPr/>
        </p:nvSpPr>
        <p:spPr>
          <a:xfrm>
            <a:off x="5627704" y="1587276"/>
            <a:ext cx="3579223" cy="46011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600" b="1" dirty="0" smtClean="0"/>
              <a:t>Местное самоуправление</a:t>
            </a:r>
            <a:endParaRPr lang="ru-RU" sz="3600" b="1" dirty="0"/>
          </a:p>
        </p:txBody>
      </p:sp>
      <p:sp>
        <p:nvSpPr>
          <p:cNvPr id="7" name="Прямоугольник 6"/>
          <p:cNvSpPr/>
          <p:nvPr/>
        </p:nvSpPr>
        <p:spPr>
          <a:xfrm>
            <a:off x="3598047" y="2688070"/>
            <a:ext cx="1567543" cy="139273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8800" b="1" dirty="0" smtClean="0"/>
              <a:t>?</a:t>
            </a:r>
            <a:endParaRPr lang="ru-RU" sz="8800" b="1" dirty="0"/>
          </a:p>
        </p:txBody>
      </p:sp>
      <p:sp>
        <p:nvSpPr>
          <p:cNvPr id="8" name="Равно 7"/>
          <p:cNvSpPr/>
          <p:nvPr/>
        </p:nvSpPr>
        <p:spPr>
          <a:xfrm>
            <a:off x="3381590" y="1230345"/>
            <a:ext cx="9144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Не равно 8"/>
          <p:cNvSpPr/>
          <p:nvPr/>
        </p:nvSpPr>
        <p:spPr>
          <a:xfrm>
            <a:off x="3398110" y="4993854"/>
            <a:ext cx="914400" cy="9144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0" name="Стрелка вправо 9"/>
          <p:cNvSpPr/>
          <p:nvPr/>
        </p:nvSpPr>
        <p:spPr>
          <a:xfrm>
            <a:off x="4358918" y="213508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лево 10"/>
          <p:cNvSpPr/>
          <p:nvPr/>
        </p:nvSpPr>
        <p:spPr>
          <a:xfrm>
            <a:off x="4449439" y="4509222"/>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712694" y="219575"/>
            <a:ext cx="7261412" cy="84662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Государство </a:t>
            </a:r>
            <a:r>
              <a:rPr lang="en-US" sz="3200" i="1" dirty="0" smtClean="0"/>
              <a:t>versus</a:t>
            </a:r>
            <a:r>
              <a:rPr lang="ru-RU" sz="3200" dirty="0" smtClean="0"/>
              <a:t> местное самоуправление: соотношение </a:t>
            </a:r>
            <a:r>
              <a:rPr lang="ru-RU" sz="3200" dirty="0"/>
              <a:t>понятий</a:t>
            </a:r>
          </a:p>
        </p:txBody>
      </p:sp>
      <p:sp>
        <p:nvSpPr>
          <p:cNvPr id="15" name="Двойная стрелка влево/вправо 14"/>
          <p:cNvSpPr/>
          <p:nvPr/>
        </p:nvSpPr>
        <p:spPr>
          <a:xfrm>
            <a:off x="3279160" y="3887875"/>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3279161" y="6051176"/>
            <a:ext cx="3677962" cy="74236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400" i="1" dirty="0" smtClean="0">
                <a:solidFill>
                  <a:srgbClr val="00B050"/>
                </a:solidFill>
              </a:rPr>
              <a:t>Государственное управление на местах </a:t>
            </a:r>
            <a:endParaRPr lang="ru-RU" sz="2400" i="1" dirty="0">
              <a:solidFill>
                <a:srgbClr val="00B050"/>
              </a:solidFill>
            </a:endParaRPr>
          </a:p>
        </p:txBody>
      </p:sp>
      <p:sp>
        <p:nvSpPr>
          <p:cNvPr id="17" name="Прямоугольник 16"/>
          <p:cNvSpPr/>
          <p:nvPr/>
        </p:nvSpPr>
        <p:spPr>
          <a:xfrm>
            <a:off x="4407556" y="1220822"/>
            <a:ext cx="2850776" cy="89317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400" i="1" dirty="0" smtClean="0">
                <a:solidFill>
                  <a:srgbClr val="FF0000"/>
                </a:solidFill>
              </a:rPr>
              <a:t>Органы местного сообщества </a:t>
            </a:r>
            <a:endParaRPr lang="ru-RU" sz="2400" i="1" dirty="0">
              <a:solidFill>
                <a:srgbClr val="FF0000"/>
              </a:solidFill>
            </a:endParaRPr>
          </a:p>
        </p:txBody>
      </p:sp>
      <p:sp>
        <p:nvSpPr>
          <p:cNvPr id="18" name="Прямоугольник 17"/>
          <p:cNvSpPr/>
          <p:nvPr/>
        </p:nvSpPr>
        <p:spPr>
          <a:xfrm>
            <a:off x="6958158" y="2196070"/>
            <a:ext cx="2448626"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2400" dirty="0" smtClean="0">
                <a:solidFill>
                  <a:schemeClr val="accent4">
                    <a:lumMod val="60000"/>
                    <a:lumOff val="40000"/>
                  </a:schemeClr>
                </a:solidFill>
              </a:rPr>
              <a:t>Особая власть</a:t>
            </a:r>
            <a:endParaRPr lang="ru-RU" sz="2400" dirty="0">
              <a:solidFill>
                <a:schemeClr val="accent4">
                  <a:lumMod val="60000"/>
                  <a:lumOff val="40000"/>
                </a:schemeClr>
              </a:solidFill>
            </a:endParaRPr>
          </a:p>
        </p:txBody>
      </p:sp>
    </p:spTree>
    <p:extLst>
      <p:ext uri="{BB962C8B-B14F-4D97-AF65-F5344CB8AC3E}">
        <p14:creationId xmlns:p14="http://schemas.microsoft.com/office/powerpoint/2010/main" xmlns="" val="3687537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2800" b="1" dirty="0" smtClean="0"/>
              <a:t>Модели местного самоуправления</a:t>
            </a:r>
            <a:endParaRPr lang="ru-RU" sz="2800" b="1" dirty="0"/>
          </a:p>
        </p:txBody>
      </p:sp>
      <p:sp>
        <p:nvSpPr>
          <p:cNvPr id="2" name="Текст 1"/>
          <p:cNvSpPr>
            <a:spLocks noGrp="1"/>
          </p:cNvSpPr>
          <p:nvPr>
            <p:ph type="body" idx="1"/>
          </p:nvPr>
        </p:nvSpPr>
        <p:spPr>
          <a:xfrm>
            <a:off x="191069" y="1436685"/>
            <a:ext cx="4307113" cy="1068390"/>
          </a:xfrm>
        </p:spPr>
        <p:txBody>
          <a:bodyPr/>
          <a:lstStyle/>
          <a:p>
            <a:r>
              <a:rPr lang="ru-RU" dirty="0"/>
              <a:t>англо-американская, или англосаксонская </a:t>
            </a:r>
          </a:p>
        </p:txBody>
      </p:sp>
      <p:sp>
        <p:nvSpPr>
          <p:cNvPr id="5" name="Объект 4"/>
          <p:cNvSpPr>
            <a:spLocks noGrp="1"/>
          </p:cNvSpPr>
          <p:nvPr>
            <p:ph sz="half" idx="2"/>
          </p:nvPr>
        </p:nvSpPr>
        <p:spPr>
          <a:xfrm>
            <a:off x="191069" y="2505074"/>
            <a:ext cx="4307113" cy="4352925"/>
          </a:xfrm>
        </p:spPr>
        <p:txBody>
          <a:bodyPr>
            <a:normAutofit/>
          </a:bodyPr>
          <a:lstStyle/>
          <a:p>
            <a:r>
              <a:rPr lang="ru-RU" dirty="0" smtClean="0"/>
              <a:t>правовые </a:t>
            </a:r>
            <a:r>
              <a:rPr lang="ru-RU" dirty="0"/>
              <a:t>системы Великобритании, Ирландии, США и других бывших британских колоний, от Канады до </a:t>
            </a:r>
            <a:r>
              <a:rPr lang="ru-RU" dirty="0" smtClean="0"/>
              <a:t>Индии.</a:t>
            </a:r>
          </a:p>
        </p:txBody>
      </p:sp>
      <p:sp>
        <p:nvSpPr>
          <p:cNvPr id="3" name="Текст 2"/>
          <p:cNvSpPr>
            <a:spLocks noGrp="1"/>
          </p:cNvSpPr>
          <p:nvPr>
            <p:ph type="body" sz="quarter" idx="3"/>
          </p:nvPr>
        </p:nvSpPr>
        <p:spPr>
          <a:xfrm>
            <a:off x="4629150" y="1436685"/>
            <a:ext cx="4514850" cy="1068390"/>
          </a:xfrm>
        </p:spPr>
        <p:txBody>
          <a:bodyPr/>
          <a:lstStyle/>
          <a:p>
            <a:r>
              <a:rPr lang="ru-RU" dirty="0"/>
              <a:t>романо-германская, или континентальная </a:t>
            </a:r>
          </a:p>
        </p:txBody>
      </p:sp>
      <p:sp>
        <p:nvSpPr>
          <p:cNvPr id="7" name="Объект 6"/>
          <p:cNvSpPr>
            <a:spLocks noGrp="1"/>
          </p:cNvSpPr>
          <p:nvPr>
            <p:ph sz="quarter" idx="4"/>
          </p:nvPr>
        </p:nvSpPr>
        <p:spPr>
          <a:xfrm>
            <a:off x="4629150" y="2505075"/>
            <a:ext cx="4296486" cy="4195976"/>
          </a:xfrm>
        </p:spPr>
        <p:txBody>
          <a:bodyPr>
            <a:normAutofit lnSpcReduction="10000"/>
          </a:bodyPr>
          <a:lstStyle/>
          <a:p>
            <a:r>
              <a:rPr lang="ru-RU" dirty="0" smtClean="0"/>
              <a:t>сформировалась </a:t>
            </a:r>
            <a:r>
              <a:rPr lang="ru-RU" dirty="0"/>
              <a:t>прежде всего на базе римского права и в процессе кодификации права, инициированном Наполеоном; в нее входят правовые системы стран континентальной Европы и большинства бывших колоний этих стран. </a:t>
            </a:r>
          </a:p>
          <a:p>
            <a:endParaRPr lang="ru-RU" dirty="0"/>
          </a:p>
        </p:txBody>
      </p:sp>
    </p:spTree>
    <p:extLst>
      <p:ext uri="{BB962C8B-B14F-4D97-AF65-F5344CB8AC3E}">
        <p14:creationId xmlns:p14="http://schemas.microsoft.com/office/powerpoint/2010/main" xmlns="" val="40333820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7672"/>
            <a:ext cx="9144000" cy="1078173"/>
          </a:xfrm>
        </p:spPr>
        <p:txBody>
          <a:bodyPr>
            <a:normAutofit/>
          </a:bodyPr>
          <a:lstStyle/>
          <a:p>
            <a:pPr algn="ctr"/>
            <a:r>
              <a:rPr lang="ru-RU" sz="2800" b="1" dirty="0"/>
              <a:t>Характерные черты </a:t>
            </a:r>
            <a:r>
              <a:rPr lang="ru-RU" sz="2800" b="1" dirty="0" smtClean="0"/>
              <a:t>англосаксонской модели местного самоуправления:</a:t>
            </a:r>
            <a:endParaRPr lang="ru-RU" sz="2800" b="1" dirty="0"/>
          </a:p>
        </p:txBody>
      </p:sp>
      <p:sp>
        <p:nvSpPr>
          <p:cNvPr id="3" name="Объект 2"/>
          <p:cNvSpPr>
            <a:spLocks noGrp="1"/>
          </p:cNvSpPr>
          <p:nvPr>
            <p:ph idx="1"/>
          </p:nvPr>
        </p:nvSpPr>
        <p:spPr>
          <a:xfrm>
            <a:off x="0" y="1364776"/>
            <a:ext cx="9144000" cy="5493224"/>
          </a:xfrm>
        </p:spPr>
        <p:txBody>
          <a:bodyPr>
            <a:normAutofit/>
          </a:bodyPr>
          <a:lstStyle/>
          <a:p>
            <a:pPr marL="0" indent="0">
              <a:buNone/>
            </a:pPr>
            <a:r>
              <a:rPr lang="ru-RU" dirty="0"/>
              <a:t/>
            </a:r>
            <a:br>
              <a:rPr lang="ru-RU" dirty="0"/>
            </a:br>
            <a:endParaRPr lang="ru-RU" dirty="0"/>
          </a:p>
        </p:txBody>
      </p:sp>
      <p:graphicFrame>
        <p:nvGraphicFramePr>
          <p:cNvPr id="5" name="Схема 4"/>
          <p:cNvGraphicFramePr/>
          <p:nvPr>
            <p:extLst/>
          </p:nvPr>
        </p:nvGraphicFramePr>
        <p:xfrm>
          <a:off x="0" y="1555844"/>
          <a:ext cx="9144000" cy="5302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13465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69120"/>
            <a:ext cx="9144000" cy="709684"/>
          </a:xfrm>
        </p:spPr>
        <p:txBody>
          <a:bodyPr>
            <a:normAutofit fontScale="90000"/>
          </a:bodyPr>
          <a:lstStyle/>
          <a:p>
            <a:pPr algn="ctr"/>
            <a:r>
              <a:rPr lang="ru-RU" sz="3100" b="1" dirty="0"/>
              <a:t>Характерные черты </a:t>
            </a:r>
            <a:r>
              <a:rPr lang="ru-RU" sz="3100" b="1" dirty="0" smtClean="0"/>
              <a:t>континентальной модели:</a:t>
            </a:r>
            <a:r>
              <a:rPr lang="ru-RU" dirty="0"/>
              <a:t/>
            </a:r>
            <a:br>
              <a:rPr lang="ru-RU" dirty="0"/>
            </a:br>
            <a:endParaRPr lang="ru-RU" dirty="0"/>
          </a:p>
        </p:txBody>
      </p:sp>
      <p:graphicFrame>
        <p:nvGraphicFramePr>
          <p:cNvPr id="5" name="Объект 4"/>
          <p:cNvGraphicFramePr>
            <a:graphicFrameLocks noGrp="1"/>
          </p:cNvGraphicFramePr>
          <p:nvPr>
            <p:ph idx="1"/>
            <p:extLst/>
          </p:nvPr>
        </p:nvGraphicFramePr>
        <p:xfrm>
          <a:off x="95534" y="1337480"/>
          <a:ext cx="9048466" cy="5520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28515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 y="622300"/>
            <a:ext cx="8873544" cy="1068389"/>
          </a:xfrm>
        </p:spPr>
        <p:txBody>
          <a:bodyPr>
            <a:normAutofit fontScale="90000"/>
          </a:bodyPr>
          <a:lstStyle/>
          <a:p>
            <a:pPr algn="ctr"/>
            <a:r>
              <a:rPr lang="ru-RU" sz="2800" b="1" dirty="0" smtClean="0"/>
              <a:t>Местное самоуправление в Европе </a:t>
            </a:r>
            <a:br>
              <a:rPr lang="ru-RU" sz="2800" b="1" dirty="0" smtClean="0"/>
            </a:br>
            <a:r>
              <a:rPr lang="ru-RU" sz="2800" b="1" dirty="0" smtClean="0"/>
              <a:t/>
            </a:r>
            <a:br>
              <a:rPr lang="ru-RU" sz="2800" b="1" dirty="0" smtClean="0"/>
            </a:br>
            <a:r>
              <a:rPr lang="ru-RU" sz="2800" b="1" i="1" dirty="0" smtClean="0"/>
              <a:t>А</a:t>
            </a:r>
            <a:r>
              <a:rPr lang="ru-RU" sz="2800" b="1" i="1" dirty="0"/>
              <a:t>. Гессер разделил государства Европы на две группы: </a:t>
            </a:r>
          </a:p>
        </p:txBody>
      </p:sp>
      <p:sp>
        <p:nvSpPr>
          <p:cNvPr id="3" name="Объект 2"/>
          <p:cNvSpPr>
            <a:spLocks noGrp="1"/>
          </p:cNvSpPr>
          <p:nvPr>
            <p:ph sz="half" idx="1"/>
          </p:nvPr>
        </p:nvSpPr>
        <p:spPr>
          <a:xfrm>
            <a:off x="244699" y="1944709"/>
            <a:ext cx="4288664" cy="4913291"/>
          </a:xfrm>
        </p:spPr>
        <p:txBody>
          <a:bodyPr>
            <a:normAutofit lnSpcReduction="10000"/>
          </a:bodyPr>
          <a:lstStyle/>
          <a:p>
            <a:r>
              <a:rPr lang="ru-RU" dirty="0" smtClean="0"/>
              <a:t>1</a:t>
            </a:r>
            <a:r>
              <a:rPr lang="ru-RU" dirty="0"/>
              <a:t>) </a:t>
            </a:r>
            <a:r>
              <a:rPr lang="ru-RU" b="1" i="1" dirty="0"/>
              <a:t>«исконно свободные» </a:t>
            </a:r>
            <a:r>
              <a:rPr lang="ru-RU" dirty="0"/>
              <a:t>страны с </a:t>
            </a:r>
            <a:r>
              <a:rPr lang="ru-RU" dirty="0" smtClean="0"/>
              <a:t>традиционно </a:t>
            </a:r>
            <a:r>
              <a:rPr lang="ru-RU" dirty="0"/>
              <a:t>высокой степенью гражданских </a:t>
            </a:r>
            <a:r>
              <a:rPr lang="ru-RU" dirty="0" smtClean="0"/>
              <a:t>свобод</a:t>
            </a:r>
            <a:r>
              <a:rPr lang="ru-RU" dirty="0"/>
              <a:t>, выработавшие иммунитет против </a:t>
            </a:r>
            <a:r>
              <a:rPr lang="ru-RU" dirty="0" smtClean="0"/>
              <a:t>монархически бюрократической централизации </a:t>
            </a:r>
            <a:r>
              <a:rPr lang="ru-RU" dirty="0"/>
              <a:t>(Великобритания, государства Север ной Европы, Нидерланды, Швейцария); </a:t>
            </a:r>
            <a:endParaRPr lang="ru-RU" dirty="0" smtClean="0"/>
          </a:p>
        </p:txBody>
      </p:sp>
      <p:sp>
        <p:nvSpPr>
          <p:cNvPr id="5" name="Объект 4"/>
          <p:cNvSpPr>
            <a:spLocks noGrp="1"/>
          </p:cNvSpPr>
          <p:nvPr>
            <p:ph sz="half" idx="2"/>
          </p:nvPr>
        </p:nvSpPr>
        <p:spPr>
          <a:xfrm>
            <a:off x="4629150" y="1825624"/>
            <a:ext cx="4154242" cy="4781237"/>
          </a:xfrm>
        </p:spPr>
        <p:txBody>
          <a:bodyPr>
            <a:normAutofit lnSpcReduction="10000"/>
          </a:bodyPr>
          <a:lstStyle/>
          <a:p>
            <a:r>
              <a:rPr lang="ru-RU" dirty="0"/>
              <a:t>2) </a:t>
            </a:r>
            <a:r>
              <a:rPr lang="ru-RU" b="1" i="1" dirty="0"/>
              <a:t>«либеральные государства верховной власти», </a:t>
            </a:r>
            <a:r>
              <a:rPr lang="ru-RU" dirty="0"/>
              <a:t>основанные на общем подчинении бюрократическому аппарату и оставляющие мало места для реального «управления под свою ответственность» на местном уровне (Испания, Франция, Италия и Германия). </a:t>
            </a:r>
          </a:p>
          <a:p>
            <a:endParaRPr lang="ru-RU" dirty="0"/>
          </a:p>
        </p:txBody>
      </p:sp>
    </p:spTree>
    <p:extLst>
      <p:ext uri="{BB962C8B-B14F-4D97-AF65-F5344CB8AC3E}">
        <p14:creationId xmlns:p14="http://schemas.microsoft.com/office/powerpoint/2010/main" xmlns="" val="1280162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491320"/>
            <a:ext cx="9280478" cy="941694"/>
          </a:xfrm>
        </p:spPr>
        <p:txBody>
          <a:bodyPr>
            <a:normAutofit/>
          </a:bodyPr>
          <a:lstStyle/>
          <a:p>
            <a:pPr algn="ctr"/>
            <a:r>
              <a:rPr lang="ru-RU" sz="2800" b="1" dirty="0" smtClean="0"/>
              <a:t>Романская система </a:t>
            </a:r>
            <a:endParaRPr lang="ru-RU" sz="2800" b="1" dirty="0"/>
          </a:p>
        </p:txBody>
      </p:sp>
      <p:sp>
        <p:nvSpPr>
          <p:cNvPr id="8" name="Объект 7"/>
          <p:cNvSpPr>
            <a:spLocks noGrp="1"/>
          </p:cNvSpPr>
          <p:nvPr>
            <p:ph idx="1"/>
          </p:nvPr>
        </p:nvSpPr>
        <p:spPr>
          <a:xfrm>
            <a:off x="136478" y="1433014"/>
            <a:ext cx="8775510" cy="5424985"/>
          </a:xfrm>
        </p:spPr>
        <p:txBody>
          <a:bodyPr>
            <a:normAutofit fontScale="62500" lnSpcReduction="20000"/>
          </a:bodyPr>
          <a:lstStyle/>
          <a:p>
            <a:r>
              <a:rPr lang="ru-RU" dirty="0"/>
              <a:t>Местные сообщества и нация принципиально различаются и имеют разные интересы</a:t>
            </a:r>
          </a:p>
          <a:p>
            <a:r>
              <a:rPr lang="ru-RU" dirty="0"/>
              <a:t>Местное самоуправления является реализацией права местного сообщества, как особого социального образования, на реализацию своих интересов</a:t>
            </a:r>
          </a:p>
          <a:p>
            <a:r>
              <a:rPr lang="ru-RU" dirty="0"/>
              <a:t>Выборность местной власти является признанием самостоятельной сущности сообществ</a:t>
            </a:r>
          </a:p>
          <a:p>
            <a:r>
              <a:rPr lang="ru-RU" dirty="0"/>
              <a:t>Реализация местных интересов не может противоречить национальному интересу, который должен абсолютно </a:t>
            </a:r>
            <a:r>
              <a:rPr lang="ru-RU" dirty="0" smtClean="0"/>
              <a:t>верховенствовать</a:t>
            </a:r>
          </a:p>
          <a:p>
            <a:r>
              <a:rPr lang="ru-RU" dirty="0" smtClean="0"/>
              <a:t>Местные </a:t>
            </a:r>
            <a:r>
              <a:rPr lang="ru-RU" dirty="0"/>
              <a:t>сообщества (а не местные органы власти) являются юридическими лицами, обладающими собственностью, правами и т.д.</a:t>
            </a:r>
          </a:p>
          <a:p>
            <a:r>
              <a:rPr lang="ru-RU" dirty="0"/>
              <a:t>Важнейший вопрос децентрализации - право выборных лиц принимать решения и распоряжаться бюджетом</a:t>
            </a:r>
          </a:p>
          <a:p>
            <a:r>
              <a:rPr lang="ru-RU" dirty="0"/>
              <a:t>Обязателен жесткий контроль за сообществами (префект, другие органы административного контроля) и параллельное существование на местном уровне государственной администрации, для решения национальных </a:t>
            </a:r>
            <a:r>
              <a:rPr lang="ru-RU" dirty="0" smtClean="0"/>
              <a:t>задач</a:t>
            </a:r>
          </a:p>
          <a:p>
            <a:r>
              <a:rPr lang="ru-RU" dirty="0"/>
              <a:t>Прямое государственное управление на местах осуществляется через отраслевые службы, присутствующие почти на всех уровнях, и через государственные органы общей компетенции на местах.</a:t>
            </a:r>
          </a:p>
          <a:p>
            <a:r>
              <a:rPr lang="ru-RU" dirty="0"/>
              <a:t>Унифицированный и подробно регламентированный статус местных органов власти</a:t>
            </a:r>
            <a:r>
              <a:rPr lang="ru-RU" dirty="0" smtClean="0"/>
              <a:t>.</a:t>
            </a:r>
            <a:endParaRPr lang="ru-RU" dirty="0"/>
          </a:p>
          <a:p>
            <a:endParaRPr lang="ru-RU" dirty="0"/>
          </a:p>
        </p:txBody>
      </p:sp>
    </p:spTree>
    <p:extLst>
      <p:ext uri="{BB962C8B-B14F-4D97-AF65-F5344CB8AC3E}">
        <p14:creationId xmlns:p14="http://schemas.microsoft.com/office/powerpoint/2010/main" xmlns="" val="3052975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773" y="682388"/>
            <a:ext cx="8980227" cy="1008301"/>
          </a:xfrm>
        </p:spPr>
        <p:txBody>
          <a:bodyPr>
            <a:normAutofit/>
          </a:bodyPr>
          <a:lstStyle/>
          <a:p>
            <a:pPr algn="ctr"/>
            <a:r>
              <a:rPr lang="ru-RU" sz="2800" b="1" dirty="0"/>
              <a:t>Британская</a:t>
            </a:r>
          </a:p>
        </p:txBody>
      </p:sp>
      <p:sp>
        <p:nvSpPr>
          <p:cNvPr id="3" name="Объект 2"/>
          <p:cNvSpPr>
            <a:spLocks noGrp="1"/>
          </p:cNvSpPr>
          <p:nvPr>
            <p:ph idx="1"/>
          </p:nvPr>
        </p:nvSpPr>
        <p:spPr>
          <a:xfrm>
            <a:off x="0" y="1337480"/>
            <a:ext cx="9144000" cy="5520519"/>
          </a:xfrm>
        </p:spPr>
        <p:txBody>
          <a:bodyPr>
            <a:normAutofit fontScale="62500" lnSpcReduction="20000"/>
          </a:bodyPr>
          <a:lstStyle/>
          <a:p>
            <a:r>
              <a:rPr lang="ru-RU" dirty="0"/>
              <a:t>Жителей территориальных образований связывает лишь соседство, они не формируют особого сообщества</a:t>
            </a:r>
          </a:p>
          <a:p>
            <a:r>
              <a:rPr lang="ru-RU" dirty="0"/>
              <a:t>Все публичное управление направлено на реализацию национального интереса</a:t>
            </a:r>
          </a:p>
          <a:p>
            <a:r>
              <a:rPr lang="ru-RU" dirty="0"/>
              <a:t>Местное управление является лишь </a:t>
            </a:r>
            <a:r>
              <a:rPr lang="ru-RU" dirty="0" err="1"/>
              <a:t>территориализацией</a:t>
            </a:r>
            <a:r>
              <a:rPr lang="ru-RU" dirty="0"/>
              <a:t> единого публичного управления</a:t>
            </a:r>
          </a:p>
          <a:p>
            <a:r>
              <a:rPr lang="ru-RU" dirty="0"/>
              <a:t>Выборность местных органов власти - демократичный и освященный традицией способ осуществления единого управления, направляемого из центра</a:t>
            </a:r>
          </a:p>
          <a:p>
            <a:r>
              <a:rPr lang="ru-RU" dirty="0"/>
              <a:t>Отсутствие общей компетенции и применение к местной власти правила </a:t>
            </a:r>
            <a:r>
              <a:rPr lang="ru-RU" dirty="0" err="1"/>
              <a:t>ultra</a:t>
            </a:r>
            <a:r>
              <a:rPr lang="ru-RU" dirty="0"/>
              <a:t> </a:t>
            </a:r>
            <a:r>
              <a:rPr lang="ru-RU" dirty="0" err="1"/>
              <a:t>vires</a:t>
            </a:r>
            <a:r>
              <a:rPr lang="ru-RU" dirty="0"/>
              <a:t>; юридическими лицами являются органы власти</a:t>
            </a:r>
          </a:p>
          <a:p>
            <a:r>
              <a:rPr lang="ru-RU" dirty="0"/>
              <a:t>Возможность регулирования любых вопросов, связанных с местным управлением, общими и частными нормативными актами из центра</a:t>
            </a:r>
          </a:p>
          <a:p>
            <a:r>
              <a:rPr lang="ru-RU" dirty="0"/>
              <a:t>Органы местного управления представляют </a:t>
            </a:r>
            <a:r>
              <a:rPr lang="ru-RU" dirty="0" smtClean="0"/>
              <a:t>центр </a:t>
            </a:r>
            <a:r>
              <a:rPr lang="ru-RU" dirty="0"/>
              <a:t>на местах; нет необходимости в каких-либо иных представителях</a:t>
            </a:r>
          </a:p>
          <a:p>
            <a:r>
              <a:rPr lang="ru-RU" dirty="0"/>
              <a:t>Способы формирования местных органов власти могут бесконечно варьироваться, не меняя своей сущности: выборы, выборные чиновники, назначение, совместные органы, состоящие из депутатов и чиновников и т.д</a:t>
            </a:r>
            <a:r>
              <a:rPr lang="ru-RU" dirty="0" smtClean="0"/>
              <a:t>.</a:t>
            </a:r>
          </a:p>
          <a:p>
            <a:r>
              <a:rPr lang="ru-RU" dirty="0"/>
              <a:t>Существуют многочисленные отраслевые органы управления на местах, формируемые органами местного самоуправления и/или государственной власти и относительно самостоятельные.</a:t>
            </a:r>
          </a:p>
          <a:p>
            <a:r>
              <a:rPr lang="ru-RU" dirty="0"/>
              <a:t>Статус местных органов власти основан на общих принципах, унифицирован, но может варьироваться в зависимости от местных особенностей.</a:t>
            </a:r>
          </a:p>
          <a:p>
            <a:endParaRPr lang="ru-RU" dirty="0"/>
          </a:p>
          <a:p>
            <a:endParaRPr lang="ru-RU" dirty="0"/>
          </a:p>
        </p:txBody>
      </p:sp>
    </p:spTree>
    <p:extLst>
      <p:ext uri="{BB962C8B-B14F-4D97-AF65-F5344CB8AC3E}">
        <p14:creationId xmlns:p14="http://schemas.microsoft.com/office/powerpoint/2010/main" xmlns="" val="2169126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86853"/>
            <a:ext cx="9144000" cy="696037"/>
          </a:xfrm>
        </p:spPr>
        <p:txBody>
          <a:bodyPr/>
          <a:lstStyle/>
          <a:p>
            <a:pPr algn="ctr"/>
            <a:r>
              <a:rPr lang="ru-RU" sz="2800" b="1" dirty="0" smtClean="0"/>
              <a:t>Германская</a:t>
            </a:r>
            <a:r>
              <a:rPr lang="ru-RU" dirty="0" smtClean="0"/>
              <a:t> </a:t>
            </a:r>
            <a:endParaRPr lang="ru-RU" dirty="0"/>
          </a:p>
        </p:txBody>
      </p:sp>
      <p:sp>
        <p:nvSpPr>
          <p:cNvPr id="3" name="Объект 2"/>
          <p:cNvSpPr>
            <a:spLocks noGrp="1"/>
          </p:cNvSpPr>
          <p:nvPr>
            <p:ph idx="1"/>
          </p:nvPr>
        </p:nvSpPr>
        <p:spPr>
          <a:xfrm>
            <a:off x="0" y="1282890"/>
            <a:ext cx="9144000" cy="5575110"/>
          </a:xfrm>
        </p:spPr>
        <p:txBody>
          <a:bodyPr>
            <a:normAutofit fontScale="62500" lnSpcReduction="20000"/>
          </a:bodyPr>
          <a:lstStyle/>
          <a:p>
            <a:r>
              <a:rPr lang="ru-RU" dirty="0"/>
              <a:t>Нация состоит из территориальных сообществ, интересы нации включают в себя местные интересы</a:t>
            </a:r>
          </a:p>
          <a:p>
            <a:r>
              <a:rPr lang="ru-RU" dirty="0"/>
              <a:t>Национальные единые интересы реализуются также через деятельность местных органов власти</a:t>
            </a:r>
          </a:p>
          <a:p>
            <a:r>
              <a:rPr lang="ru-RU" dirty="0"/>
              <a:t>Участие в публичном управлении - долг граждан и местных органов власти</a:t>
            </a:r>
          </a:p>
          <a:p>
            <a:r>
              <a:rPr lang="ru-RU" dirty="0"/>
              <a:t>Выборность местных органов власти - один из способов реализации гражданами своего долга участвовать в управлении</a:t>
            </a:r>
          </a:p>
          <a:p>
            <a:r>
              <a:rPr lang="ru-RU" dirty="0"/>
              <a:t>Общая компетенция как право и обязанность решать вопросы местного значения под свою ответственность</a:t>
            </a:r>
          </a:p>
          <a:p>
            <a:r>
              <a:rPr lang="ru-RU" dirty="0"/>
              <a:t>Большая часть полномочий делегируется местным властям, которые подотчетны или подчиняются вышестоящим органам власти</a:t>
            </a:r>
          </a:p>
          <a:p>
            <a:r>
              <a:rPr lang="ru-RU" dirty="0"/>
              <a:t>Обязательный характер назначений, выборов, решений органов управления промежуточного уровня</a:t>
            </a:r>
          </a:p>
          <a:p>
            <a:r>
              <a:rPr lang="ru-RU" dirty="0"/>
              <a:t>Наряду с открытыми выборами может использоваться, в целях эффективности и </a:t>
            </a:r>
            <a:r>
              <a:rPr lang="ru-RU" dirty="0" err="1"/>
              <a:t>скоординированности</a:t>
            </a:r>
            <a:r>
              <a:rPr lang="ru-RU" dirty="0"/>
              <a:t>, назначение должностных лиц и институт выборных чиновников (интеграция местной исполнительной власти в национальный механизм)</a:t>
            </a:r>
          </a:p>
          <a:p>
            <a:r>
              <a:rPr lang="ru-RU" dirty="0"/>
              <a:t>Все отраслевые службы на каждом уровне подчинены органу власти общей компетенции, независимо от его статуса. В структуре органов власти стирается грань между выборностью/самостоятельностью и иерархическим подчинением государству.</a:t>
            </a:r>
          </a:p>
          <a:p>
            <a:r>
              <a:rPr lang="ru-RU" dirty="0"/>
              <a:t>Статус местных органов власти может значительно варьироваться, но регламентирован правительством очень подробно</a:t>
            </a:r>
            <a:r>
              <a:rPr lang="ru-RU" dirty="0" smtClean="0"/>
              <a:t>.</a:t>
            </a:r>
            <a:endParaRPr lang="ru-RU" dirty="0"/>
          </a:p>
        </p:txBody>
      </p:sp>
    </p:spTree>
    <p:extLst>
      <p:ext uri="{BB962C8B-B14F-4D97-AF65-F5344CB8AC3E}">
        <p14:creationId xmlns:p14="http://schemas.microsoft.com/office/powerpoint/2010/main" xmlns="" val="15352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75173"/>
            <a:ext cx="9144000" cy="736979"/>
          </a:xfrm>
        </p:spPr>
        <p:txBody>
          <a:bodyPr>
            <a:normAutofit/>
          </a:bodyPr>
          <a:lstStyle/>
          <a:p>
            <a:pPr algn="ctr"/>
            <a:r>
              <a:rPr lang="ru-RU" sz="2800" b="1" dirty="0"/>
              <a:t>Американская</a:t>
            </a:r>
          </a:p>
        </p:txBody>
      </p:sp>
      <p:sp>
        <p:nvSpPr>
          <p:cNvPr id="3" name="Объект 2"/>
          <p:cNvSpPr>
            <a:spLocks noGrp="1"/>
          </p:cNvSpPr>
          <p:nvPr>
            <p:ph idx="1"/>
          </p:nvPr>
        </p:nvSpPr>
        <p:spPr>
          <a:xfrm>
            <a:off x="0" y="1255594"/>
            <a:ext cx="9144000" cy="5602405"/>
          </a:xfrm>
        </p:spPr>
        <p:txBody>
          <a:bodyPr>
            <a:normAutofit fontScale="70000" lnSpcReduction="20000"/>
          </a:bodyPr>
          <a:lstStyle/>
          <a:p>
            <a:r>
              <a:rPr lang="ru-RU" dirty="0"/>
              <a:t>Местное сообщество - отдельное социальное образование, имеющее право на самоуправление для выражения своих интересов</a:t>
            </a:r>
          </a:p>
          <a:p>
            <a:r>
              <a:rPr lang="ru-RU" dirty="0"/>
              <a:t>Государственные интересы (интересы штата) должны доминировать над местными интересами</a:t>
            </a:r>
          </a:p>
          <a:p>
            <a:r>
              <a:rPr lang="ru-RU" dirty="0"/>
              <a:t>Баланс интересов достигается переговорами и соглашениями, с решающей ролью штатов</a:t>
            </a:r>
          </a:p>
          <a:p>
            <a:r>
              <a:rPr lang="ru-RU" dirty="0"/>
              <a:t>Местные органы власти подотчетны не центру, а населению и независимым органам контроля (контроль с позиций системы публичного управления в целом)</a:t>
            </a:r>
          </a:p>
          <a:p>
            <a:r>
              <a:rPr lang="ru-RU" dirty="0"/>
              <a:t>Обязательность выборных органов власти, обладающих всей полнотой полномочий на местном уровне</a:t>
            </a:r>
          </a:p>
          <a:p>
            <a:r>
              <a:rPr lang="ru-RU" dirty="0"/>
              <a:t>Штаты вправе подробно регулировать статус и полномочия местных органов власти</a:t>
            </a:r>
          </a:p>
          <a:p>
            <a:r>
              <a:rPr lang="ru-RU" dirty="0"/>
              <a:t>Статус местных органов власти является результатом компромисса между ними и властями штата; органы власти разного уровня вольны заключать финансовые соглашения</a:t>
            </a:r>
          </a:p>
          <a:p>
            <a:r>
              <a:rPr lang="ru-RU" dirty="0"/>
              <a:t>Развитые формы контроля избирателями (частые выборы, отзыв, </a:t>
            </a:r>
            <a:r>
              <a:rPr lang="ru-RU" dirty="0" err="1"/>
              <a:t>реферндумы</a:t>
            </a:r>
            <a:r>
              <a:rPr lang="ru-RU" dirty="0"/>
              <a:t> и инициативы), контроль выборными органами и судами</a:t>
            </a:r>
          </a:p>
          <a:p>
            <a:r>
              <a:rPr lang="ru-RU" dirty="0"/>
              <a:t>Существуют многочисленные отраслевые службы, не связанные подчинением ни с правительством, ни с органами самоуправления. Высшие должностные лица этих служб часто выборные.</a:t>
            </a:r>
          </a:p>
        </p:txBody>
      </p:sp>
    </p:spTree>
    <p:extLst>
      <p:ext uri="{BB962C8B-B14F-4D97-AF65-F5344CB8AC3E}">
        <p14:creationId xmlns:p14="http://schemas.microsoft.com/office/powerpoint/2010/main" xmlns="" val="1842188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02469"/>
            <a:ext cx="9144000" cy="708050"/>
          </a:xfrm>
        </p:spPr>
        <p:txBody>
          <a:bodyPr>
            <a:normAutofit/>
          </a:bodyPr>
          <a:lstStyle/>
          <a:p>
            <a:pPr algn="ctr"/>
            <a:r>
              <a:rPr lang="ru-RU" sz="2800" b="1" dirty="0"/>
              <a:t>Скандинавская</a:t>
            </a:r>
          </a:p>
        </p:txBody>
      </p:sp>
      <p:sp>
        <p:nvSpPr>
          <p:cNvPr id="3" name="Объект 2"/>
          <p:cNvSpPr>
            <a:spLocks noGrp="1"/>
          </p:cNvSpPr>
          <p:nvPr>
            <p:ph idx="1"/>
          </p:nvPr>
        </p:nvSpPr>
        <p:spPr>
          <a:xfrm>
            <a:off x="0" y="1405720"/>
            <a:ext cx="9144000" cy="5452280"/>
          </a:xfrm>
        </p:spPr>
        <p:txBody>
          <a:bodyPr>
            <a:normAutofit fontScale="70000" lnSpcReduction="20000"/>
          </a:bodyPr>
          <a:lstStyle/>
          <a:p>
            <a:r>
              <a:rPr lang="ru-RU" dirty="0"/>
              <a:t>Нация состоит из территориальных сообществ, интересы нации включают в себя местные интересы</a:t>
            </a:r>
          </a:p>
          <a:p>
            <a:r>
              <a:rPr lang="ru-RU" dirty="0"/>
              <a:t>Местное управление является </a:t>
            </a:r>
            <a:r>
              <a:rPr lang="ru-RU" dirty="0" err="1"/>
              <a:t>территориализацией</a:t>
            </a:r>
            <a:r>
              <a:rPr lang="ru-RU" dirty="0"/>
              <a:t> единого публичного управления</a:t>
            </a:r>
          </a:p>
          <a:p>
            <a:r>
              <a:rPr lang="ru-RU" dirty="0"/>
              <a:t>Выборность и самостоятельность местных органов власти - рациональный способ учитывать разные интересы и организовать публичное управление</a:t>
            </a:r>
          </a:p>
          <a:p>
            <a:r>
              <a:rPr lang="ru-RU" dirty="0"/>
              <a:t>Общая компетенция как право и обязанность решать вопросы местного значения под свою ответственность</a:t>
            </a:r>
          </a:p>
          <a:p>
            <a:r>
              <a:rPr lang="ru-RU" dirty="0"/>
              <a:t>Компетенции и полномочия распределяются между разными уровнями исходя из единой целесообразности, независимо от местных интересов</a:t>
            </a:r>
          </a:p>
          <a:p>
            <a:r>
              <a:rPr lang="ru-RU" dirty="0"/>
              <a:t>Местным сообществам передается максимум социальных функций государства</a:t>
            </a:r>
          </a:p>
          <a:p>
            <a:r>
              <a:rPr lang="ru-RU" dirty="0"/>
              <a:t>Контроль за деятельностью органов самоуправления распределен между государством, гражданами, специальными полунезависимыми органами</a:t>
            </a:r>
          </a:p>
          <a:p>
            <a:r>
              <a:rPr lang="ru-RU" dirty="0"/>
              <a:t>На местном уровне практически отсутствуют органы прямого государственного управления</a:t>
            </a:r>
          </a:p>
          <a:p>
            <a:r>
              <a:rPr lang="ru-RU" dirty="0"/>
              <a:t>На региональном уровне государственный чиновник представляет правительство (Корону) и контролирует местные органы</a:t>
            </a:r>
          </a:p>
          <a:p>
            <a:endParaRPr lang="ru-RU" dirty="0"/>
          </a:p>
        </p:txBody>
      </p:sp>
    </p:spTree>
    <p:extLst>
      <p:ext uri="{BB962C8B-B14F-4D97-AF65-F5344CB8AC3E}">
        <p14:creationId xmlns:p14="http://schemas.microsoft.com/office/powerpoint/2010/main" xmlns="" val="9456854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50627"/>
            <a:ext cx="9034818" cy="736979"/>
          </a:xfrm>
        </p:spPr>
        <p:txBody>
          <a:bodyPr>
            <a:normAutofit/>
          </a:bodyPr>
          <a:lstStyle/>
          <a:p>
            <a:pPr algn="ctr"/>
            <a:r>
              <a:rPr lang="ru-RU" sz="2800" b="1" dirty="0" smtClean="0"/>
              <a:t>Местное самоуправление в Великобритании</a:t>
            </a:r>
            <a:endParaRPr lang="ru-RU" sz="2800" b="1" dirty="0"/>
          </a:p>
        </p:txBody>
      </p:sp>
      <p:sp>
        <p:nvSpPr>
          <p:cNvPr id="3" name="Объект 2"/>
          <p:cNvSpPr>
            <a:spLocks noGrp="1"/>
          </p:cNvSpPr>
          <p:nvPr>
            <p:ph idx="1"/>
          </p:nvPr>
        </p:nvSpPr>
        <p:spPr>
          <a:xfrm>
            <a:off x="0" y="1337480"/>
            <a:ext cx="9034818" cy="5520519"/>
          </a:xfrm>
        </p:spPr>
        <p:txBody>
          <a:bodyPr>
            <a:normAutofit fontScale="85000" lnSpcReduction="20000"/>
          </a:bodyPr>
          <a:lstStyle/>
          <a:p>
            <a:r>
              <a:rPr lang="ru-RU" dirty="0"/>
              <a:t>У Соединенного Королевства нет письменной конституции, - следовательно, </a:t>
            </a:r>
            <a:r>
              <a:rPr lang="ru-RU" b="1" i="1" dirty="0"/>
              <a:t>нет формальных оснований для того, чтобы говорить о конституционном статусе местного управления</a:t>
            </a:r>
            <a:r>
              <a:rPr lang="ru-RU" dirty="0" smtClean="0"/>
              <a:t>.</a:t>
            </a:r>
          </a:p>
          <a:p>
            <a:r>
              <a:rPr lang="ru-RU" dirty="0"/>
              <a:t>В качестве одной из составляющих традиция включает в себя </a:t>
            </a:r>
            <a:r>
              <a:rPr lang="ru-RU" dirty="0" smtClean="0"/>
              <a:t> </a:t>
            </a:r>
            <a:r>
              <a:rPr lang="ru-RU" b="1" i="1" dirty="0"/>
              <a:t>правовую незащищенность местных органов власти от центра</a:t>
            </a:r>
            <a:r>
              <a:rPr lang="ru-RU" dirty="0" smtClean="0"/>
              <a:t>. </a:t>
            </a:r>
          </a:p>
          <a:p>
            <a:r>
              <a:rPr lang="ru-RU" dirty="0" smtClean="0"/>
              <a:t>Все </a:t>
            </a:r>
            <a:r>
              <a:rPr lang="ru-RU" dirty="0"/>
              <a:t>полномочия публичной власти могут исходить только от Парламента путем </a:t>
            </a:r>
            <a:r>
              <a:rPr lang="ru-RU" dirty="0" smtClean="0"/>
              <a:t>делегирования. Парламент </a:t>
            </a:r>
            <a:r>
              <a:rPr lang="ru-RU" dirty="0"/>
              <a:t>вправе в любой момент вернуть себе или изменить делегированные полномочия. Это относится как к исполнительной власти, так и к органам местного управления. </a:t>
            </a:r>
            <a:endParaRPr lang="ru-RU" dirty="0" smtClean="0"/>
          </a:p>
          <a:p>
            <a:r>
              <a:rPr lang="ru-RU" dirty="0"/>
              <a:t>Местные органы власти имеют право предпринимать лишь те действия, </a:t>
            </a:r>
            <a:r>
              <a:rPr lang="ru-RU" b="1" i="1" dirty="0"/>
              <a:t>которые эксплицитно разрешены им законом</a:t>
            </a:r>
            <a:r>
              <a:rPr lang="ru-RU" dirty="0"/>
              <a:t>; то, что не разрешено - запрещено</a:t>
            </a:r>
            <a:r>
              <a:rPr lang="ru-RU" dirty="0" smtClean="0"/>
              <a:t>.</a:t>
            </a:r>
            <a:r>
              <a:rPr lang="ru-RU" dirty="0"/>
              <a:t> любое действие местных властей, не опирающееся на конкретный акт, его разрешающий, аннулируется и влечет за собой серьезную судебную ответственность</a:t>
            </a:r>
            <a:r>
              <a:rPr lang="ru-RU" dirty="0" smtClean="0"/>
              <a:t>.</a:t>
            </a:r>
          </a:p>
          <a:p>
            <a:r>
              <a:rPr lang="ru-RU" dirty="0"/>
              <a:t>Значительная часть доходов местных бюджетов формируется за счет </a:t>
            </a:r>
            <a:r>
              <a:rPr lang="ru-RU" b="1" dirty="0"/>
              <a:t>местных налогов</a:t>
            </a:r>
            <a:r>
              <a:rPr lang="ru-RU" dirty="0"/>
              <a:t>. </a:t>
            </a:r>
          </a:p>
        </p:txBody>
      </p:sp>
    </p:spTree>
    <p:extLst>
      <p:ext uri="{BB962C8B-B14F-4D97-AF65-F5344CB8AC3E}">
        <p14:creationId xmlns:p14="http://schemas.microsoft.com/office/powerpoint/2010/main" xmlns="" val="1718937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884528"/>
          </a:xfrm>
        </p:spPr>
        <p:txBody>
          <a:bodyPr>
            <a:normAutofit/>
          </a:bodyPr>
          <a:lstStyle/>
          <a:p>
            <a:pPr algn="ctr"/>
            <a:r>
              <a:rPr lang="ru-RU" sz="2800" b="1" dirty="0" smtClean="0"/>
              <a:t>Появление теорий местного самоуправления</a:t>
            </a:r>
            <a:endParaRPr lang="ru-RU" sz="2800" b="1" dirty="0"/>
          </a:p>
        </p:txBody>
      </p:sp>
      <p:sp>
        <p:nvSpPr>
          <p:cNvPr id="3" name="Объект 2"/>
          <p:cNvSpPr>
            <a:spLocks noGrp="1"/>
          </p:cNvSpPr>
          <p:nvPr>
            <p:ph idx="1"/>
          </p:nvPr>
        </p:nvSpPr>
        <p:spPr>
          <a:xfrm>
            <a:off x="309093" y="1506828"/>
            <a:ext cx="8834907" cy="5351171"/>
          </a:xfrm>
        </p:spPr>
        <p:txBody>
          <a:bodyPr>
            <a:normAutofit lnSpcReduction="10000"/>
          </a:bodyPr>
          <a:lstStyle/>
          <a:p>
            <a:pPr marL="0" indent="0">
              <a:buNone/>
            </a:pPr>
            <a:r>
              <a:rPr lang="ru-RU" dirty="0" smtClean="0"/>
              <a:t>В  </a:t>
            </a:r>
            <a:r>
              <a:rPr lang="ru-RU" dirty="0"/>
              <a:t>1790 г. идеи организации общинного управления были изложены французом </a:t>
            </a:r>
            <a:r>
              <a:rPr lang="ru-RU" dirty="0" err="1"/>
              <a:t>Турэ</a:t>
            </a:r>
            <a:r>
              <a:rPr lang="ru-RU" dirty="0"/>
              <a:t> в его докладе по законопроекту о реформе местного управления в Национальном собрании Франции. </a:t>
            </a:r>
            <a:endParaRPr lang="ru-RU" dirty="0" smtClean="0"/>
          </a:p>
          <a:p>
            <a:pPr marL="0" indent="0">
              <a:buNone/>
            </a:pPr>
            <a:r>
              <a:rPr lang="ru-RU" dirty="0" err="1" smtClean="0"/>
              <a:t>Турэ</a:t>
            </a:r>
            <a:r>
              <a:rPr lang="ru-RU" dirty="0" smtClean="0"/>
              <a:t> </a:t>
            </a:r>
            <a:r>
              <a:rPr lang="ru-RU" dirty="0"/>
              <a:t>сформулировал две основные проблемы учения о местном самоуправлении, которые впоследствии получили развитие в различных теориях местного самоуправления:</a:t>
            </a:r>
          </a:p>
          <a:p>
            <a:r>
              <a:rPr lang="ru-RU" dirty="0"/>
              <a:t>1) понятие о собственных общинных делах, присущих по своей природе муниципальному управлению;</a:t>
            </a:r>
          </a:p>
          <a:p>
            <a:r>
              <a:rPr lang="ru-RU" dirty="0"/>
              <a:t>2) понятие о делах государственных, ведение которых передается государством органам местного самоуправления.</a:t>
            </a:r>
          </a:p>
          <a:p>
            <a:endParaRPr lang="ru-RU" dirty="0"/>
          </a:p>
        </p:txBody>
      </p:sp>
    </p:spTree>
    <p:extLst>
      <p:ext uri="{BB962C8B-B14F-4D97-AF65-F5344CB8AC3E}">
        <p14:creationId xmlns:p14="http://schemas.microsoft.com/office/powerpoint/2010/main" xmlns="" val="7444737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7798"/>
            <a:ext cx="9144000" cy="668740"/>
          </a:xfrm>
        </p:spPr>
        <p:txBody>
          <a:bodyPr>
            <a:normAutofit fontScale="90000"/>
          </a:bodyPr>
          <a:lstStyle/>
          <a:p>
            <a:pPr algn="ctr"/>
            <a:r>
              <a:rPr lang="ru-RU" sz="2800" b="1" dirty="0"/>
              <a:t>Местное самоуправление в </a:t>
            </a:r>
            <a:r>
              <a:rPr lang="ru-RU" sz="2800" b="1" dirty="0" smtClean="0"/>
              <a:t>Великобритании. Местные органы</a:t>
            </a:r>
            <a:endParaRPr lang="ru-RU" sz="2800" dirty="0"/>
          </a:p>
        </p:txBody>
      </p:sp>
      <p:sp>
        <p:nvSpPr>
          <p:cNvPr id="3" name="Объект 2"/>
          <p:cNvSpPr>
            <a:spLocks noGrp="1"/>
          </p:cNvSpPr>
          <p:nvPr>
            <p:ph idx="1"/>
          </p:nvPr>
        </p:nvSpPr>
        <p:spPr>
          <a:xfrm>
            <a:off x="0" y="1119116"/>
            <a:ext cx="9144000" cy="5738884"/>
          </a:xfrm>
        </p:spPr>
        <p:txBody>
          <a:bodyPr>
            <a:normAutofit fontScale="40000" lnSpcReduction="20000"/>
          </a:bodyPr>
          <a:lstStyle/>
          <a:p>
            <a:r>
              <a:rPr lang="ru-RU" sz="4300" dirty="0" smtClean="0"/>
              <a:t>Местное </a:t>
            </a:r>
            <a:r>
              <a:rPr lang="ru-RU" sz="4300" dirty="0"/>
              <a:t>население избирает представительные органы - </a:t>
            </a:r>
            <a:r>
              <a:rPr lang="ru-RU" sz="4300" b="1" i="1" dirty="0"/>
              <a:t>советы</a:t>
            </a:r>
            <a:r>
              <a:rPr lang="ru-RU" sz="4300" dirty="0"/>
              <a:t>, которые являются юридическими лицами (корпорациями). </a:t>
            </a:r>
            <a:endParaRPr lang="ru-RU" sz="4300" dirty="0" smtClean="0"/>
          </a:p>
          <a:p>
            <a:r>
              <a:rPr lang="ru-RU" sz="4300" dirty="0" smtClean="0"/>
              <a:t>Руководит </a:t>
            </a:r>
            <a:r>
              <a:rPr lang="ru-RU" sz="4300" dirty="0"/>
              <a:t>советом </a:t>
            </a:r>
            <a:r>
              <a:rPr lang="ru-RU" sz="4300" b="1" dirty="0"/>
              <a:t>председатель</a:t>
            </a:r>
            <a:r>
              <a:rPr lang="ru-RU" sz="4300" dirty="0"/>
              <a:t> (мэр - </a:t>
            </a:r>
            <a:r>
              <a:rPr lang="ru-RU" sz="4300" dirty="0" err="1"/>
              <a:t>mayor</a:t>
            </a:r>
            <a:r>
              <a:rPr lang="ru-RU" sz="4300" dirty="0"/>
              <a:t>), избираемый из числа его членов. Мэр не обладает никакими полномочиями, связанными с исполнительной властью; кроме председательства он осуществляет лишь представительские функции.</a:t>
            </a:r>
            <a:endParaRPr lang="ru-RU" sz="4300" dirty="0" smtClean="0"/>
          </a:p>
          <a:p>
            <a:r>
              <a:rPr lang="ru-RU" sz="4300" dirty="0"/>
              <a:t>Вся управленческая деятельность местных органов </a:t>
            </a:r>
            <a:r>
              <a:rPr lang="ru-RU" sz="4300" dirty="0" smtClean="0"/>
              <a:t>осуществляется </a:t>
            </a:r>
            <a:r>
              <a:rPr lang="ru-RU" sz="4300" dirty="0"/>
              <a:t>через </a:t>
            </a:r>
            <a:r>
              <a:rPr lang="ru-RU" sz="4300" b="1" i="1" dirty="0"/>
              <a:t>советников, комиссии и административный аппарат</a:t>
            </a:r>
            <a:r>
              <a:rPr lang="ru-RU" sz="4300" dirty="0"/>
              <a:t>. </a:t>
            </a:r>
            <a:endParaRPr lang="ru-RU" sz="4300" dirty="0" smtClean="0"/>
          </a:p>
          <a:p>
            <a:r>
              <a:rPr lang="ru-RU" sz="4300" dirty="0" smtClean="0"/>
              <a:t>Члены </a:t>
            </a:r>
            <a:r>
              <a:rPr lang="ru-RU" sz="4300" dirty="0"/>
              <a:t>местных советов (советники) работают в них безвозмездно или по совместительству. </a:t>
            </a:r>
            <a:endParaRPr lang="ru-RU" sz="4300" dirty="0" smtClean="0"/>
          </a:p>
          <a:p>
            <a:r>
              <a:rPr lang="ru-RU" sz="4300" dirty="0" smtClean="0"/>
              <a:t>Они </a:t>
            </a:r>
            <a:r>
              <a:rPr lang="ru-RU" sz="4300" dirty="0"/>
              <a:t>образуют отраслевые и функциональные </a:t>
            </a:r>
            <a:r>
              <a:rPr lang="ru-RU" sz="4300" b="1" dirty="0"/>
              <a:t>комитеты и комиссии</a:t>
            </a:r>
            <a:r>
              <a:rPr lang="ru-RU" sz="4300" dirty="0"/>
              <a:t>, в которых и решаются основные вопросы. Обычно две трети состава комитета (комиссии) - это советники, а одна треть - нанимаемые советом эксперты и местные служащие. </a:t>
            </a:r>
            <a:endParaRPr lang="ru-RU" sz="4300" dirty="0" smtClean="0"/>
          </a:p>
          <a:p>
            <a:r>
              <a:rPr lang="ru-RU" sz="4300" dirty="0"/>
              <a:t>В системе местных органов Великобритании, как правило, создаются два вида комиссий:</a:t>
            </a:r>
          </a:p>
          <a:p>
            <a:pPr marL="0" indent="0">
              <a:buNone/>
            </a:pPr>
            <a:r>
              <a:rPr lang="ru-RU" sz="4300" dirty="0"/>
              <a:t>- ведающие отдельными отраслями управления (они называются </a:t>
            </a:r>
            <a:r>
              <a:rPr lang="ru-RU" sz="4300" b="1" i="1" dirty="0"/>
              <a:t>вертикальными)</a:t>
            </a:r>
            <a:r>
              <a:rPr lang="ru-RU" sz="4300" dirty="0"/>
              <a:t>;</a:t>
            </a:r>
          </a:p>
          <a:p>
            <a:pPr marL="0" indent="0">
              <a:buNone/>
            </a:pPr>
            <a:r>
              <a:rPr lang="ru-RU" sz="4300" dirty="0"/>
              <a:t>- осуществляющие функции по координации работы вертикальных комиссий и органов управления (эти комиссии называются </a:t>
            </a:r>
            <a:r>
              <a:rPr lang="ru-RU" sz="4300" b="1" i="1" dirty="0"/>
              <a:t>горизонтальными</a:t>
            </a:r>
            <a:r>
              <a:rPr lang="ru-RU" sz="4300" dirty="0"/>
              <a:t>).</a:t>
            </a:r>
          </a:p>
          <a:p>
            <a:r>
              <a:rPr lang="ru-RU" sz="4300" dirty="0"/>
              <a:t>Кроме таких комиссий региональные (в Шотландии), графские и окружные советы могут создавать </a:t>
            </a:r>
            <a:r>
              <a:rPr lang="ru-RU" sz="4300" b="1" i="1" dirty="0"/>
              <a:t>специальные и постоянные комиссии</a:t>
            </a:r>
            <a:r>
              <a:rPr lang="ru-RU" sz="4300" dirty="0"/>
              <a:t>, а также так называемые </a:t>
            </a:r>
            <a:r>
              <a:rPr lang="ru-RU" sz="4300" b="1" i="1" dirty="0"/>
              <a:t>объединенные комиссии</a:t>
            </a:r>
            <a:r>
              <a:rPr lang="ru-RU" sz="4300" dirty="0"/>
              <a:t>, формируемые двумя и более органами управления в случаях, когда необходимы совместные действия советов. </a:t>
            </a:r>
            <a:endParaRPr lang="ru-RU" sz="4300" dirty="0" smtClean="0"/>
          </a:p>
          <a:p>
            <a:r>
              <a:rPr lang="ru-RU" sz="4300" b="1" dirty="0"/>
              <a:t>Главный администратор </a:t>
            </a:r>
            <a:r>
              <a:rPr lang="ru-RU" sz="4300" dirty="0"/>
              <a:t>(</a:t>
            </a:r>
            <a:r>
              <a:rPr lang="ru-RU" sz="4300" dirty="0" err="1"/>
              <a:t>chief</a:t>
            </a:r>
            <a:r>
              <a:rPr lang="ru-RU" sz="4300" dirty="0"/>
              <a:t> </a:t>
            </a:r>
            <a:r>
              <a:rPr lang="ru-RU" sz="4300" dirty="0" err="1"/>
              <a:t>executive</a:t>
            </a:r>
            <a:r>
              <a:rPr lang="ru-RU" sz="4300" dirty="0"/>
              <a:t>) - глава местной администрации - под своим руководством объединяет работу всех </a:t>
            </a:r>
            <a:r>
              <a:rPr lang="ru-RU" sz="4300" dirty="0" smtClean="0"/>
              <a:t>отделов, ф</a:t>
            </a:r>
            <a:r>
              <a:rPr lang="ru-RU" sz="4300" b="1" dirty="0" smtClean="0"/>
              <a:t>ормально не </a:t>
            </a:r>
            <a:r>
              <a:rPr lang="ru-RU" sz="4300" b="1" dirty="0"/>
              <a:t>является главой исполнительной </a:t>
            </a:r>
            <a:r>
              <a:rPr lang="ru-RU" sz="4300" b="1" dirty="0" smtClean="0"/>
              <a:t>власти.</a:t>
            </a:r>
            <a:endParaRPr lang="ru-RU" sz="4300" dirty="0" smtClean="0"/>
          </a:p>
        </p:txBody>
      </p:sp>
    </p:spTree>
    <p:extLst>
      <p:ext uri="{BB962C8B-B14F-4D97-AF65-F5344CB8AC3E}">
        <p14:creationId xmlns:p14="http://schemas.microsoft.com/office/powerpoint/2010/main" xmlns="" val="986397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Местное самоуправление в ФРГ</a:t>
            </a:r>
            <a:endParaRPr lang="ru-RU" dirty="0"/>
          </a:p>
        </p:txBody>
      </p:sp>
      <p:sp>
        <p:nvSpPr>
          <p:cNvPr id="6" name="Объект 5"/>
          <p:cNvSpPr>
            <a:spLocks noGrp="1"/>
          </p:cNvSpPr>
          <p:nvPr>
            <p:ph idx="1"/>
          </p:nvPr>
        </p:nvSpPr>
        <p:spPr>
          <a:xfrm>
            <a:off x="109182" y="1378424"/>
            <a:ext cx="8802806" cy="5479576"/>
          </a:xfrm>
        </p:spPr>
        <p:txBody>
          <a:bodyPr>
            <a:normAutofit fontScale="77500" lnSpcReduction="20000"/>
          </a:bodyPr>
          <a:lstStyle/>
          <a:p>
            <a:r>
              <a:rPr lang="ru-RU" dirty="0"/>
              <a:t>Местное самоуправление в ФРГ осуществляется в соответствии с </a:t>
            </a:r>
            <a:r>
              <a:rPr lang="ru-RU" b="1" i="1" dirty="0"/>
              <a:t>романо-германской моделью </a:t>
            </a:r>
            <a:r>
              <a:rPr lang="ru-RU" dirty="0"/>
              <a:t>и организовано в соответствии с Основным законом ФРГ и законодательством земель: в каждой из них действует Положение об общинах и Положение о районах. </a:t>
            </a:r>
            <a:endParaRPr lang="ru-RU" dirty="0" smtClean="0"/>
          </a:p>
          <a:p>
            <a:r>
              <a:rPr lang="ru-RU" dirty="0"/>
              <a:t>Основной закон предусматривает, что </a:t>
            </a:r>
            <a:r>
              <a:rPr lang="ru-RU" dirty="0" smtClean="0"/>
              <a:t>общинам и их объединениям должно </a:t>
            </a:r>
            <a:r>
              <a:rPr lang="ru-RU" dirty="0"/>
              <a:t>быть гарантировано право регулировать в рамках закона под свою ответственность все дела местного </a:t>
            </a:r>
            <a:r>
              <a:rPr lang="ru-RU" dirty="0" smtClean="0"/>
              <a:t>сообщества.</a:t>
            </a:r>
          </a:p>
          <a:p>
            <a:r>
              <a:rPr lang="ru-RU" dirty="0"/>
              <a:t>Обеспечение самоуправления включает обеспечение основ для самостоятельной финансовой ответственности; к этим основам относятся источники налогов, соответствующие экономическому развитию общин, обладающих правом установления ставки налога</a:t>
            </a:r>
            <a:endParaRPr lang="ru-RU" dirty="0" smtClean="0"/>
          </a:p>
          <a:p>
            <a:r>
              <a:rPr lang="ru-RU" dirty="0" smtClean="0"/>
              <a:t> Территория </a:t>
            </a:r>
            <a:r>
              <a:rPr lang="ru-RU" dirty="0"/>
              <a:t>ФРГ делится на 16 </a:t>
            </a:r>
            <a:r>
              <a:rPr lang="ru-RU" dirty="0" smtClean="0"/>
              <a:t>земель.  Земли разделены </a:t>
            </a:r>
            <a:r>
              <a:rPr lang="ru-RU" dirty="0"/>
              <a:t>на муниципальные образования – общины (поселения, </a:t>
            </a:r>
            <a:r>
              <a:rPr lang="ru-RU" i="1" dirty="0" err="1"/>
              <a:t>Gemeinden</a:t>
            </a:r>
            <a:r>
              <a:rPr lang="ru-RU" i="1" dirty="0"/>
              <a:t>),</a:t>
            </a:r>
            <a:r>
              <a:rPr lang="ru-RU" dirty="0"/>
              <a:t> которые в </a:t>
            </a:r>
            <a:r>
              <a:rPr lang="ru-RU" dirty="0" smtClean="0"/>
              <a:t>совокупности </a:t>
            </a:r>
            <a:r>
              <a:rPr lang="ru-RU" dirty="0"/>
              <a:t>формируют объединения–районы (</a:t>
            </a:r>
            <a:r>
              <a:rPr lang="ru-RU" i="1" dirty="0"/>
              <a:t>Landkrei.se</a:t>
            </a:r>
            <a:r>
              <a:rPr lang="ru-RU" dirty="0"/>
              <a:t>), а также самостоятельные города вне районов (городские округа, </a:t>
            </a:r>
            <a:r>
              <a:rPr lang="ru-RU" i="1" dirty="0" err="1"/>
              <a:t>kreisfreie</a:t>
            </a:r>
            <a:r>
              <a:rPr lang="ru-RU" i="1" dirty="0"/>
              <a:t> </a:t>
            </a:r>
            <a:r>
              <a:rPr lang="ru-RU" i="1" dirty="0" err="1"/>
              <a:t>Staedte</a:t>
            </a:r>
            <a:r>
              <a:rPr lang="ru-RU" i="1" dirty="0"/>
              <a:t>) </a:t>
            </a:r>
            <a:endParaRPr lang="ru-RU" i="1" dirty="0" smtClean="0"/>
          </a:p>
          <a:p>
            <a:r>
              <a:rPr lang="ru-RU" dirty="0" smtClean="0"/>
              <a:t>особенности </a:t>
            </a:r>
            <a:r>
              <a:rPr lang="ru-RU" dirty="0"/>
              <a:t>организационной формы определяются законодательством земли, на территории которой расположена </a:t>
            </a:r>
            <a:r>
              <a:rPr lang="ru-RU" dirty="0" smtClean="0"/>
              <a:t>община.</a:t>
            </a:r>
            <a:endParaRPr lang="ru-RU" dirty="0"/>
          </a:p>
        </p:txBody>
      </p:sp>
    </p:spTree>
    <p:extLst>
      <p:ext uri="{BB962C8B-B14F-4D97-AF65-F5344CB8AC3E}">
        <p14:creationId xmlns:p14="http://schemas.microsoft.com/office/powerpoint/2010/main" xmlns="" val="37848758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7672"/>
            <a:ext cx="9144000" cy="968991"/>
          </a:xfrm>
        </p:spPr>
        <p:txBody>
          <a:bodyPr>
            <a:normAutofit/>
          </a:bodyPr>
          <a:lstStyle/>
          <a:p>
            <a:r>
              <a:rPr lang="ru-RU" sz="2800" b="1" dirty="0"/>
              <a:t>В настоящее время </a:t>
            </a:r>
            <a:r>
              <a:rPr lang="ru-RU" sz="2800" b="1" dirty="0" smtClean="0"/>
              <a:t>в ФРГ используется </a:t>
            </a:r>
            <a:r>
              <a:rPr lang="ru-RU" sz="2800" b="1" dirty="0"/>
              <a:t>четыре организационных формы местного самоуправления</a:t>
            </a:r>
            <a:r>
              <a:rPr lang="ru-RU" sz="2800" b="1" dirty="0" smtClean="0"/>
              <a:t>:</a:t>
            </a:r>
            <a:endParaRPr lang="ru-RU" sz="2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074383649"/>
              </p:ext>
            </p:extLst>
          </p:nvPr>
        </p:nvGraphicFramePr>
        <p:xfrm>
          <a:off x="0" y="1255595"/>
          <a:ext cx="9144000" cy="56024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5788082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52" y="622301"/>
            <a:ext cx="8963696" cy="845892"/>
          </a:xfrm>
        </p:spPr>
        <p:txBody>
          <a:bodyPr>
            <a:normAutofit/>
          </a:bodyPr>
          <a:lstStyle/>
          <a:p>
            <a:pPr algn="ctr"/>
            <a:r>
              <a:rPr lang="ru-RU" sz="2800" b="1" dirty="0" smtClean="0"/>
              <a:t>Местное самоуправление в США</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164108212"/>
              </p:ext>
            </p:extLst>
          </p:nvPr>
        </p:nvGraphicFramePr>
        <p:xfrm>
          <a:off x="90152" y="1287887"/>
          <a:ext cx="9053848" cy="5570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881361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820" y="721217"/>
            <a:ext cx="8283530" cy="969472"/>
          </a:xfrm>
        </p:spPr>
        <p:txBody>
          <a:bodyPr>
            <a:normAutofit fontScale="90000"/>
          </a:bodyPr>
          <a:lstStyle/>
          <a:p>
            <a:pPr algn="ctr"/>
            <a:r>
              <a:rPr lang="ru-RU" sz="2800" b="1" dirty="0"/>
              <a:t>Базовыми документами, регламентирующими местное </a:t>
            </a:r>
            <a:r>
              <a:rPr lang="ru-RU" sz="2800" b="1" dirty="0" smtClean="0"/>
              <a:t>самоуправление в США, </a:t>
            </a:r>
            <a:r>
              <a:rPr lang="ru-RU" sz="2800" b="1" dirty="0"/>
              <a:t>являются </a:t>
            </a:r>
            <a:r>
              <a:rPr lang="ru-RU" sz="2800" b="1" i="1" dirty="0"/>
              <a:t>гомруль</a:t>
            </a:r>
            <a:r>
              <a:rPr lang="ru-RU" sz="2800" b="1" dirty="0"/>
              <a:t> и </a:t>
            </a:r>
            <a:r>
              <a:rPr lang="ru-RU" sz="2800" b="1" i="1" dirty="0"/>
              <a:t>хартия самоуправления</a:t>
            </a:r>
            <a:r>
              <a:rPr lang="ru-RU" sz="2800" b="1" dirty="0"/>
              <a:t>. </a:t>
            </a:r>
          </a:p>
        </p:txBody>
      </p:sp>
      <p:sp>
        <p:nvSpPr>
          <p:cNvPr id="3" name="Объект 2"/>
          <p:cNvSpPr>
            <a:spLocks noGrp="1"/>
          </p:cNvSpPr>
          <p:nvPr>
            <p:ph sz="half" idx="1"/>
          </p:nvPr>
        </p:nvSpPr>
        <p:spPr>
          <a:xfrm>
            <a:off x="0" y="1825624"/>
            <a:ext cx="4514850" cy="4935783"/>
          </a:xfrm>
        </p:spPr>
        <p:txBody>
          <a:bodyPr>
            <a:normAutofit fontScale="92500" lnSpcReduction="20000"/>
          </a:bodyPr>
          <a:lstStyle/>
          <a:p>
            <a:r>
              <a:rPr lang="ru-RU" b="1" dirty="0" smtClean="0"/>
              <a:t>Гомруль</a:t>
            </a:r>
            <a:r>
              <a:rPr lang="ru-RU" dirty="0" smtClean="0"/>
              <a:t> – конституционный правовой акт, наделяющий некоторые муниципальные образования на территории штата правом создавать собственные правовые документы, или хартии самоуправления. </a:t>
            </a:r>
          </a:p>
          <a:p>
            <a:r>
              <a:rPr lang="ru-RU" dirty="0" smtClean="0"/>
              <a:t>Гомруль предоставляет МО широкие полномочия в рамках, установленных конституциями штатов, защищает их от возможных изменений законодательства штата. Гомруль действует на территории всех МО штата.</a:t>
            </a:r>
          </a:p>
        </p:txBody>
      </p:sp>
      <p:sp>
        <p:nvSpPr>
          <p:cNvPr id="5" name="Объект 4"/>
          <p:cNvSpPr>
            <a:spLocks noGrp="1"/>
          </p:cNvSpPr>
          <p:nvPr>
            <p:ph sz="half" idx="2"/>
          </p:nvPr>
        </p:nvSpPr>
        <p:spPr>
          <a:xfrm>
            <a:off x="4629149" y="1825625"/>
            <a:ext cx="4347425" cy="4935782"/>
          </a:xfrm>
        </p:spPr>
        <p:txBody>
          <a:bodyPr>
            <a:normAutofit fontScale="92500" lnSpcReduction="20000"/>
          </a:bodyPr>
          <a:lstStyle/>
          <a:p>
            <a:r>
              <a:rPr lang="ru-RU" b="1" dirty="0"/>
              <a:t>Хартия самоуправления </a:t>
            </a:r>
            <a:r>
              <a:rPr lang="ru-RU" dirty="0"/>
              <a:t>– нормативный правовой акт, своеобразный «устав» муниципального образования, который действует на его территории. </a:t>
            </a:r>
            <a:endParaRPr lang="ru-RU" dirty="0" smtClean="0"/>
          </a:p>
          <a:p>
            <a:r>
              <a:rPr lang="ru-RU" dirty="0" smtClean="0"/>
              <a:t>Принимается </a:t>
            </a:r>
            <a:r>
              <a:rPr lang="ru-RU" dirty="0"/>
              <a:t>некоторыми городами, установленными законодательством штата.</a:t>
            </a:r>
          </a:p>
          <a:p>
            <a:endParaRPr lang="ru-RU" dirty="0"/>
          </a:p>
        </p:txBody>
      </p:sp>
    </p:spTree>
    <p:extLst>
      <p:ext uri="{BB962C8B-B14F-4D97-AF65-F5344CB8AC3E}">
        <p14:creationId xmlns:p14="http://schemas.microsoft.com/office/powerpoint/2010/main" xmlns="" val="20272162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18" y="573207"/>
            <a:ext cx="8913585" cy="777921"/>
          </a:xfrm>
        </p:spPr>
        <p:txBody>
          <a:bodyPr>
            <a:normAutofit fontScale="90000"/>
          </a:bodyPr>
          <a:lstStyle/>
          <a:p>
            <a:pPr algn="ctr"/>
            <a:r>
              <a:rPr lang="ru-RU" sz="2800" b="1" dirty="0"/>
              <a:t>В США существуют органы местного </a:t>
            </a:r>
            <a:r>
              <a:rPr lang="ru-RU" sz="2800" b="1" dirty="0" smtClean="0"/>
              <a:t>самоуправления двух видов</a:t>
            </a:r>
            <a:endParaRPr lang="ru-RU" sz="2800" b="1" dirty="0"/>
          </a:p>
        </p:txBody>
      </p:sp>
      <p:sp>
        <p:nvSpPr>
          <p:cNvPr id="5" name="Текст 4"/>
          <p:cNvSpPr>
            <a:spLocks noGrp="1"/>
          </p:cNvSpPr>
          <p:nvPr>
            <p:ph type="body" idx="1"/>
          </p:nvPr>
        </p:nvSpPr>
        <p:spPr>
          <a:xfrm>
            <a:off x="191407" y="1189842"/>
            <a:ext cx="4361703" cy="502479"/>
          </a:xfrm>
        </p:spPr>
        <p:txBody>
          <a:bodyPr/>
          <a:lstStyle/>
          <a:p>
            <a:pPr algn="ctr"/>
            <a:r>
              <a:rPr lang="ru-RU" dirty="0"/>
              <a:t>общей компетенции</a:t>
            </a:r>
          </a:p>
        </p:txBody>
      </p:sp>
      <p:sp>
        <p:nvSpPr>
          <p:cNvPr id="6" name="Объект 5"/>
          <p:cNvSpPr>
            <a:spLocks noGrp="1"/>
          </p:cNvSpPr>
          <p:nvPr>
            <p:ph sz="half" idx="2"/>
          </p:nvPr>
        </p:nvSpPr>
        <p:spPr>
          <a:xfrm>
            <a:off x="96318" y="1692322"/>
            <a:ext cx="4267767" cy="5165678"/>
          </a:xfrm>
        </p:spPr>
        <p:txBody>
          <a:bodyPr>
            <a:normAutofit fontScale="85000" lnSpcReduction="20000"/>
          </a:bodyPr>
          <a:lstStyle/>
          <a:p>
            <a:pPr>
              <a:spcBef>
                <a:spcPts val="0"/>
              </a:spcBef>
            </a:pPr>
            <a:r>
              <a:rPr lang="ru-RU" dirty="0"/>
              <a:t>строится </a:t>
            </a:r>
            <a:r>
              <a:rPr lang="ru-RU" b="1" i="1" dirty="0"/>
              <a:t>на основе административно- территориального деления</a:t>
            </a:r>
            <a:r>
              <a:rPr lang="ru-RU" dirty="0"/>
              <a:t>. </a:t>
            </a:r>
            <a:endParaRPr lang="ru-RU" dirty="0" smtClean="0"/>
          </a:p>
          <a:p>
            <a:pPr>
              <a:spcBef>
                <a:spcPts val="0"/>
              </a:spcBef>
            </a:pPr>
            <a:r>
              <a:rPr lang="ru-RU" dirty="0" smtClean="0"/>
              <a:t>Большинство </a:t>
            </a:r>
            <a:r>
              <a:rPr lang="ru-RU" dirty="0"/>
              <a:t>штатов делятся на </a:t>
            </a:r>
            <a:r>
              <a:rPr lang="ru-RU" dirty="0" smtClean="0"/>
              <a:t>графства, </a:t>
            </a:r>
          </a:p>
          <a:p>
            <a:pPr>
              <a:spcBef>
                <a:spcPts val="0"/>
              </a:spcBef>
            </a:pPr>
            <a:r>
              <a:rPr lang="ru-RU" dirty="0" smtClean="0"/>
              <a:t>на </a:t>
            </a:r>
            <a:r>
              <a:rPr lang="ru-RU" dirty="0"/>
              <a:t>территории графств располагаются населенные пункты: </a:t>
            </a:r>
            <a:endParaRPr lang="ru-RU" dirty="0" smtClean="0"/>
          </a:p>
          <a:p>
            <a:pPr>
              <a:spcBef>
                <a:spcPts val="0"/>
              </a:spcBef>
            </a:pPr>
            <a:r>
              <a:rPr lang="ru-RU" dirty="0" smtClean="0"/>
              <a:t>сити </a:t>
            </a:r>
            <a:r>
              <a:rPr lang="ru-RU" dirty="0"/>
              <a:t>(крупные города), </a:t>
            </a:r>
            <a:endParaRPr lang="ru-RU" dirty="0" smtClean="0"/>
          </a:p>
          <a:p>
            <a:pPr>
              <a:spcBef>
                <a:spcPts val="0"/>
              </a:spcBef>
            </a:pPr>
            <a:r>
              <a:rPr lang="ru-RU" dirty="0" err="1" smtClean="0"/>
              <a:t>тауны</a:t>
            </a:r>
            <a:r>
              <a:rPr lang="ru-RU" dirty="0" smtClean="0"/>
              <a:t> </a:t>
            </a:r>
            <a:r>
              <a:rPr lang="ru-RU" dirty="0"/>
              <a:t>и </a:t>
            </a:r>
            <a:r>
              <a:rPr lang="ru-RU" dirty="0" err="1"/>
              <a:t>бороу</a:t>
            </a:r>
            <a:r>
              <a:rPr lang="ru-RU" dirty="0"/>
              <a:t> (небольшие города), </a:t>
            </a:r>
            <a:endParaRPr lang="ru-RU" dirty="0" smtClean="0"/>
          </a:p>
          <a:p>
            <a:pPr>
              <a:spcBef>
                <a:spcPts val="0"/>
              </a:spcBef>
            </a:pPr>
            <a:r>
              <a:rPr lang="ru-RU" dirty="0" err="1" smtClean="0"/>
              <a:t>виллиджи</a:t>
            </a:r>
            <a:r>
              <a:rPr lang="ru-RU" dirty="0" smtClean="0"/>
              <a:t> </a:t>
            </a:r>
            <a:r>
              <a:rPr lang="ru-RU" dirty="0"/>
              <a:t>(села</a:t>
            </a:r>
            <a:r>
              <a:rPr lang="ru-RU" dirty="0" smtClean="0"/>
              <a:t>). </a:t>
            </a:r>
          </a:p>
          <a:p>
            <a:pPr>
              <a:spcBef>
                <a:spcPts val="0"/>
              </a:spcBef>
            </a:pPr>
            <a:r>
              <a:rPr lang="ru-RU" dirty="0" smtClean="0"/>
              <a:t>Муниципальные </a:t>
            </a:r>
            <a:r>
              <a:rPr lang="ru-RU" dirty="0"/>
              <a:t>корпорации (муниципалитеты) могут создаваться по инициативе территориальных коллективов </a:t>
            </a:r>
            <a:r>
              <a:rPr lang="ru-RU" dirty="0" err="1"/>
              <a:t>виллиджей</a:t>
            </a:r>
            <a:r>
              <a:rPr lang="ru-RU" dirty="0"/>
              <a:t>, </a:t>
            </a:r>
            <a:r>
              <a:rPr lang="ru-RU" dirty="0" err="1"/>
              <a:t>бороу</a:t>
            </a:r>
            <a:r>
              <a:rPr lang="ru-RU" dirty="0"/>
              <a:t>, </a:t>
            </a:r>
            <a:r>
              <a:rPr lang="ru-RU" dirty="0" err="1"/>
              <a:t>таунов</a:t>
            </a:r>
            <a:r>
              <a:rPr lang="ru-RU" dirty="0"/>
              <a:t> и сити.</a:t>
            </a:r>
          </a:p>
        </p:txBody>
      </p:sp>
      <p:sp>
        <p:nvSpPr>
          <p:cNvPr id="7" name="Текст 6"/>
          <p:cNvSpPr>
            <a:spLocks noGrp="1"/>
          </p:cNvSpPr>
          <p:nvPr>
            <p:ph type="body" sz="quarter" idx="3"/>
          </p:nvPr>
        </p:nvSpPr>
        <p:spPr>
          <a:xfrm>
            <a:off x="4763247" y="1270485"/>
            <a:ext cx="4380753" cy="502479"/>
          </a:xfrm>
        </p:spPr>
        <p:txBody>
          <a:bodyPr/>
          <a:lstStyle/>
          <a:p>
            <a:pPr algn="ctr"/>
            <a:r>
              <a:rPr lang="ru-RU" dirty="0"/>
              <a:t>специальной компетенции</a:t>
            </a:r>
          </a:p>
        </p:txBody>
      </p:sp>
      <p:sp>
        <p:nvSpPr>
          <p:cNvPr id="8" name="Объект 7"/>
          <p:cNvSpPr>
            <a:spLocks noGrp="1"/>
          </p:cNvSpPr>
          <p:nvPr>
            <p:ph sz="quarter" idx="4"/>
          </p:nvPr>
        </p:nvSpPr>
        <p:spPr>
          <a:xfrm>
            <a:off x="4364085" y="1772964"/>
            <a:ext cx="4779915" cy="5085035"/>
          </a:xfrm>
        </p:spPr>
        <p:txBody>
          <a:bodyPr>
            <a:normAutofit fontScale="62500" lnSpcReduction="20000"/>
          </a:bodyPr>
          <a:lstStyle/>
          <a:p>
            <a:r>
              <a:rPr lang="ru-RU" dirty="0" smtClean="0"/>
              <a:t>Строится </a:t>
            </a:r>
            <a:r>
              <a:rPr lang="ru-RU" b="1" i="1" dirty="0" smtClean="0"/>
              <a:t>на основе деления на независимые </a:t>
            </a:r>
            <a:r>
              <a:rPr lang="ru-RU" b="1" i="1" dirty="0"/>
              <a:t>специальные и независимые школьные округа</a:t>
            </a:r>
            <a:r>
              <a:rPr lang="ru-RU" dirty="0"/>
              <a:t>. Они являются узкоспециализированными муниципальными органами и действуют по отраслевому принципу.</a:t>
            </a:r>
          </a:p>
          <a:p>
            <a:r>
              <a:rPr lang="ru-RU" dirty="0"/>
              <a:t>Специальные округа создаются для оказания отдельного вида услуг либо нескольких видов услуг, тесно связанных друг с другом: услуг в сфере </a:t>
            </a:r>
            <a:r>
              <a:rPr lang="ru-RU" dirty="0" smtClean="0"/>
              <a:t>образования, </a:t>
            </a:r>
            <a:r>
              <a:rPr lang="ru-RU" dirty="0"/>
              <a:t>социальных услуг, транспортных услуг, услуг по охране окружающей среды, услуг в жилищной сфере, услуг по обеспечению пожарной безопасности. </a:t>
            </a:r>
            <a:endParaRPr lang="ru-RU" dirty="0" smtClean="0"/>
          </a:p>
          <a:p>
            <a:r>
              <a:rPr lang="ru-RU" dirty="0" smtClean="0"/>
              <a:t>Школьные </a:t>
            </a:r>
            <a:r>
              <a:rPr lang="ru-RU" dirty="0"/>
              <a:t>округа осуществляют управление и финансирование школьных учреждений, за исключением частных. </a:t>
            </a:r>
            <a:endParaRPr lang="ru-RU" dirty="0" smtClean="0"/>
          </a:p>
          <a:p>
            <a:r>
              <a:rPr lang="ru-RU" dirty="0" smtClean="0"/>
              <a:t>Территория </a:t>
            </a:r>
            <a:r>
              <a:rPr lang="ru-RU" dirty="0"/>
              <a:t>деятельности органов муниципального управления специальной компетенции, как правило, не совпадает с административно-территориальным делением.</a:t>
            </a:r>
          </a:p>
          <a:p>
            <a:endParaRPr lang="ru-RU" dirty="0"/>
          </a:p>
        </p:txBody>
      </p:sp>
    </p:spTree>
    <p:extLst>
      <p:ext uri="{BB962C8B-B14F-4D97-AF65-F5344CB8AC3E}">
        <p14:creationId xmlns:p14="http://schemas.microsoft.com/office/powerpoint/2010/main" xmlns="" val="4243413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600501"/>
            <a:ext cx="9144000" cy="928048"/>
          </a:xfrm>
        </p:spPr>
        <p:txBody>
          <a:bodyPr>
            <a:normAutofit/>
          </a:bodyPr>
          <a:lstStyle/>
          <a:p>
            <a:r>
              <a:rPr lang="ru-RU" sz="2800" b="1" dirty="0" smtClean="0"/>
              <a:t>Базовые </a:t>
            </a:r>
            <a:r>
              <a:rPr lang="ru-RU" sz="2800" b="1" dirty="0"/>
              <a:t>организационные формы управления муниципалитетов (муниципальных корпораций</a:t>
            </a:r>
            <a:r>
              <a:rPr lang="ru-RU" sz="2800" b="1" dirty="0" smtClean="0"/>
              <a:t>) в США: </a:t>
            </a:r>
            <a:endParaRPr lang="ru-RU" sz="2800" b="1" dirty="0"/>
          </a:p>
        </p:txBody>
      </p:sp>
      <p:graphicFrame>
        <p:nvGraphicFramePr>
          <p:cNvPr id="9" name="Объект 8"/>
          <p:cNvGraphicFramePr>
            <a:graphicFrameLocks noGrp="1"/>
          </p:cNvGraphicFramePr>
          <p:nvPr>
            <p:ph idx="1"/>
            <p:extLst>
              <p:ext uri="{D42A27DB-BD31-4B8C-83A1-F6EECF244321}">
                <p14:modId xmlns:p14="http://schemas.microsoft.com/office/powerpoint/2010/main" xmlns="" val="2984517818"/>
              </p:ext>
            </p:extLst>
          </p:nvPr>
        </p:nvGraphicFramePr>
        <p:xfrm>
          <a:off x="0" y="1405719"/>
          <a:ext cx="9144000" cy="54522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190184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5910"/>
            <a:ext cx="9144000" cy="1279715"/>
          </a:xfrm>
        </p:spPr>
        <p:txBody>
          <a:bodyPr>
            <a:normAutofit/>
          </a:bodyPr>
          <a:lstStyle/>
          <a:p>
            <a:pPr algn="ctr"/>
            <a:r>
              <a:rPr lang="ru-RU" sz="2800" b="1" dirty="0" smtClean="0"/>
              <a:t>Источники </a:t>
            </a:r>
            <a:r>
              <a:rPr lang="ru-RU" sz="2800" b="1" dirty="0"/>
              <a:t>формирования доходной части бюджетов органов муниципального управления в США</a:t>
            </a: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2544728331"/>
              </p:ext>
            </p:extLst>
          </p:nvPr>
        </p:nvGraphicFramePr>
        <p:xfrm>
          <a:off x="0" y="1825624"/>
          <a:ext cx="9144000" cy="503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33520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23888" y="1709740"/>
            <a:ext cx="7886700" cy="1046340"/>
          </a:xfrm>
        </p:spPr>
        <p:txBody>
          <a:bodyPr>
            <a:normAutofit/>
          </a:bodyPr>
          <a:lstStyle/>
          <a:p>
            <a:pPr algn="ctr"/>
            <a:r>
              <a:rPr lang="ru-RU" sz="3200" b="1" dirty="0" smtClean="0"/>
              <a:t>Развитие местного самоуправления  в России</a:t>
            </a:r>
            <a:endParaRPr lang="ru-RU" sz="3200" b="1" dirty="0"/>
          </a:p>
        </p:txBody>
      </p:sp>
      <p:sp>
        <p:nvSpPr>
          <p:cNvPr id="5" name="Текст 4"/>
          <p:cNvSpPr>
            <a:spLocks noGrp="1"/>
          </p:cNvSpPr>
          <p:nvPr>
            <p:ph type="body" idx="1"/>
          </p:nvPr>
        </p:nvSpPr>
        <p:spPr>
          <a:xfrm>
            <a:off x="-591826" y="8790922"/>
            <a:ext cx="16327050" cy="2444358"/>
          </a:xfrm>
        </p:spPr>
        <p:txBody>
          <a:bodyPr/>
          <a:lstStyle/>
          <a:p>
            <a:r>
              <a:rPr lang="ru-RU" dirty="0" smtClean="0"/>
              <a:t>.</a:t>
            </a:r>
            <a:endParaRPr lang="ru-RU" dirty="0"/>
          </a:p>
        </p:txBody>
      </p:sp>
      <p:pic>
        <p:nvPicPr>
          <p:cNvPr id="1026" name="Picture 2" descr="Картинки по запросу флаг рф"/>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83140" y="2848519"/>
            <a:ext cx="5718411" cy="363416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449480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54546" y="515155"/>
            <a:ext cx="8360804" cy="1175534"/>
          </a:xfrm>
        </p:spPr>
        <p:txBody>
          <a:bodyPr>
            <a:normAutofit/>
          </a:bodyPr>
          <a:lstStyle/>
          <a:p>
            <a:pPr algn="ctr"/>
            <a:r>
              <a:rPr lang="ru-RU" sz="2800" b="1" dirty="0"/>
              <a:t>Начальные формы самоуправления</a:t>
            </a:r>
          </a:p>
        </p:txBody>
      </p:sp>
      <p:sp>
        <p:nvSpPr>
          <p:cNvPr id="5" name="Объект 4"/>
          <p:cNvSpPr>
            <a:spLocks noGrp="1"/>
          </p:cNvSpPr>
          <p:nvPr>
            <p:ph idx="1"/>
          </p:nvPr>
        </p:nvSpPr>
        <p:spPr>
          <a:xfrm>
            <a:off x="0" y="1596980"/>
            <a:ext cx="9144000" cy="5261020"/>
          </a:xfrm>
        </p:spPr>
        <p:txBody>
          <a:bodyPr>
            <a:normAutofit fontScale="92500" lnSpcReduction="10000"/>
          </a:bodyPr>
          <a:lstStyle/>
          <a:p>
            <a:r>
              <a:rPr lang="ru-RU" dirty="0"/>
              <a:t>Начальные формы самоуправления - </a:t>
            </a:r>
            <a:r>
              <a:rPr lang="ru-RU" b="1" i="1" dirty="0"/>
              <a:t>вече, крестьянское общинное самоуправление</a:t>
            </a:r>
            <a:r>
              <a:rPr lang="ru-RU" dirty="0"/>
              <a:t> имели противоречивые и стихийные черты. </a:t>
            </a:r>
            <a:endParaRPr lang="ru-RU" dirty="0" smtClean="0"/>
          </a:p>
          <a:p>
            <a:r>
              <a:rPr lang="ru-RU" dirty="0" smtClean="0"/>
              <a:t>Деятельность </a:t>
            </a:r>
            <a:r>
              <a:rPr lang="ru-RU" dirty="0"/>
              <a:t>органов управления осуществлялась нерегулярно, процесс принятия управленческих решений был далек от совершенства. </a:t>
            </a:r>
            <a:endParaRPr lang="ru-RU" dirty="0" smtClean="0"/>
          </a:p>
          <a:p>
            <a:r>
              <a:rPr lang="ru-RU" dirty="0" smtClean="0"/>
              <a:t>В </a:t>
            </a:r>
            <a:r>
              <a:rPr lang="ru-RU" dirty="0"/>
              <a:t>крестьянском общинном самоуправление мы наблюдаем такие характерные черты и особенности как пассивность, недостаток инициативы, архаичные и рутинные формы хозяйствования и управления (уравниловка), замкнутость, ограниченность, безропотное повиновение и полная зависимость от коронной власти.</a:t>
            </a:r>
          </a:p>
          <a:p>
            <a:r>
              <a:rPr lang="ru-RU" dirty="0"/>
              <a:t>Деятельность института местного самоуправления, в форме крестьянских общин, законодательно не закреплялась и не регулировалась.</a:t>
            </a:r>
          </a:p>
          <a:p>
            <a:endParaRPr lang="ru-RU" dirty="0"/>
          </a:p>
        </p:txBody>
      </p:sp>
    </p:spTree>
    <p:extLst>
      <p:ext uri="{BB962C8B-B14F-4D97-AF65-F5344CB8AC3E}">
        <p14:creationId xmlns:p14="http://schemas.microsoft.com/office/powerpoint/2010/main" xmlns="" val="643670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299"/>
            <a:ext cx="9144000" cy="884529"/>
          </a:xfrm>
        </p:spPr>
        <p:txBody>
          <a:bodyPr>
            <a:normAutofit/>
          </a:bodyPr>
          <a:lstStyle/>
          <a:p>
            <a:pPr algn="ctr"/>
            <a:r>
              <a:rPr lang="ru-RU" sz="2800" b="1" dirty="0"/>
              <a:t>Появление теорий местного самоуправления</a:t>
            </a:r>
            <a:endParaRPr lang="ru-RU" sz="2800" dirty="0"/>
          </a:p>
        </p:txBody>
      </p:sp>
      <p:sp>
        <p:nvSpPr>
          <p:cNvPr id="3" name="Объект 2"/>
          <p:cNvSpPr>
            <a:spLocks noGrp="1"/>
          </p:cNvSpPr>
          <p:nvPr>
            <p:ph idx="1"/>
          </p:nvPr>
        </p:nvSpPr>
        <p:spPr>
          <a:xfrm>
            <a:off x="0" y="1300766"/>
            <a:ext cx="9143999" cy="5447764"/>
          </a:xfrm>
        </p:spPr>
        <p:txBody>
          <a:bodyPr>
            <a:normAutofit fontScale="92500" lnSpcReduction="10000"/>
          </a:bodyPr>
          <a:lstStyle/>
          <a:p>
            <a:r>
              <a:rPr lang="ru-RU" dirty="0"/>
              <a:t>Одним из первых обратился к проблемам местного самоуправления французский государственный деятель, историк и литератор А. </a:t>
            </a:r>
            <a:r>
              <a:rPr lang="ru-RU" dirty="0" err="1"/>
              <a:t>Токвиль</a:t>
            </a:r>
            <a:r>
              <a:rPr lang="ru-RU" dirty="0"/>
              <a:t>. </a:t>
            </a:r>
            <a:endParaRPr lang="ru-RU" dirty="0" smtClean="0"/>
          </a:p>
          <a:p>
            <a:r>
              <a:rPr lang="ru-RU" dirty="0" smtClean="0"/>
              <a:t>В </a:t>
            </a:r>
            <a:r>
              <a:rPr lang="ru-RU" dirty="0"/>
              <a:t>1835 г. в работе "Демократия в Америке" он писал: "Общинные институты играют для установления независимости ту же роль, что и начальные школы для науки; они открывают народу путь к свободе и учат пользоваться этой свободой, наслаждаться ее мирным характером. Без общинных институтов нация может сформировать свободное правительство, однако истинного духа свобод она так и не приобретет. Скоропреходящие страсти, минутные интересы, случайные обстоятельства могут создать лишь видимость независимости, однако деспотизм, загнанный внутрь общественного организма, рано или поздно вновь появится на поверхности".</a:t>
            </a:r>
          </a:p>
          <a:p>
            <a:endParaRPr lang="ru-RU" dirty="0"/>
          </a:p>
        </p:txBody>
      </p:sp>
    </p:spTree>
    <p:extLst>
      <p:ext uri="{BB962C8B-B14F-4D97-AF65-F5344CB8AC3E}">
        <p14:creationId xmlns:p14="http://schemas.microsoft.com/office/powerpoint/2010/main" xmlns="" val="2157713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534" y="736979"/>
            <a:ext cx="9048466" cy="791570"/>
          </a:xfrm>
        </p:spPr>
        <p:txBody>
          <a:bodyPr>
            <a:normAutofit/>
          </a:bodyPr>
          <a:lstStyle/>
          <a:p>
            <a:pPr algn="ctr"/>
            <a:r>
              <a:rPr lang="ru-RU" sz="2800" b="1" dirty="0" smtClean="0"/>
              <a:t>Развитие местного самоуправления в России в 19 веке</a:t>
            </a:r>
            <a:endParaRPr lang="ru-RU" sz="2800" b="1" dirty="0"/>
          </a:p>
        </p:txBody>
      </p:sp>
      <p:sp>
        <p:nvSpPr>
          <p:cNvPr id="3" name="Объект 2"/>
          <p:cNvSpPr>
            <a:spLocks noGrp="1"/>
          </p:cNvSpPr>
          <p:nvPr>
            <p:ph idx="1"/>
          </p:nvPr>
        </p:nvSpPr>
        <p:spPr>
          <a:xfrm>
            <a:off x="95534" y="1337480"/>
            <a:ext cx="8952932" cy="5520519"/>
          </a:xfrm>
        </p:spPr>
        <p:txBody>
          <a:bodyPr>
            <a:normAutofit/>
          </a:bodyPr>
          <a:lstStyle/>
          <a:p>
            <a:pPr algn="just"/>
            <a:r>
              <a:rPr lang="ru-RU" sz="2400" dirty="0"/>
              <a:t>Важнейший этап реформирования местного самоуправления, связан с деятельностью Александра II</a:t>
            </a:r>
            <a:r>
              <a:rPr lang="ru-RU" sz="2400" dirty="0" smtClean="0"/>
              <a:t>. </a:t>
            </a:r>
            <a:r>
              <a:rPr lang="ru-RU" sz="2400" dirty="0"/>
              <a:t>Реформы были направлены на децентрализацию управления и развитие начал местного самоуправления</a:t>
            </a:r>
            <a:r>
              <a:rPr lang="ru-RU" sz="2400" dirty="0" smtClean="0"/>
              <a:t>.</a:t>
            </a:r>
          </a:p>
          <a:p>
            <a:endParaRPr lang="ru-RU" dirty="0" smtClean="0"/>
          </a:p>
        </p:txBody>
      </p:sp>
      <p:pic>
        <p:nvPicPr>
          <p:cNvPr id="4" name="Picture 2"/>
          <p:cNvPicPr>
            <a:picLocks noChangeAspect="1" noChangeArrowheads="1"/>
          </p:cNvPicPr>
          <p:nvPr/>
        </p:nvPicPr>
        <p:blipFill>
          <a:blip r:embed="rId2" cstate="print"/>
          <a:srcRect/>
          <a:stretch>
            <a:fillRect/>
          </a:stretch>
        </p:blipFill>
        <p:spPr bwMode="auto">
          <a:xfrm>
            <a:off x="0" y="0"/>
            <a:ext cx="9144000" cy="622300"/>
          </a:xfrm>
          <a:prstGeom prst="rect">
            <a:avLst/>
          </a:prstGeom>
          <a:noFill/>
          <a:ln w="9525">
            <a:noFill/>
            <a:miter lim="800000"/>
            <a:headEnd/>
            <a:tailEnd/>
          </a:ln>
        </p:spPr>
      </p:pic>
      <p:graphicFrame>
        <p:nvGraphicFramePr>
          <p:cNvPr id="5" name="Схема 4"/>
          <p:cNvGraphicFramePr/>
          <p:nvPr>
            <p:extLst>
              <p:ext uri="{D42A27DB-BD31-4B8C-83A1-F6EECF244321}">
                <p14:modId xmlns:p14="http://schemas.microsoft.com/office/powerpoint/2010/main" xmlns="" val="3760593598"/>
              </p:ext>
            </p:extLst>
          </p:nvPr>
        </p:nvGraphicFramePr>
        <p:xfrm>
          <a:off x="95534" y="2975212"/>
          <a:ext cx="8952931" cy="3882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83771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23331"/>
            <a:ext cx="9144000" cy="878954"/>
          </a:xfrm>
        </p:spPr>
        <p:txBody>
          <a:bodyPr>
            <a:normAutofit fontScale="90000"/>
          </a:bodyPr>
          <a:lstStyle/>
          <a:p>
            <a:pPr algn="ctr"/>
            <a:r>
              <a:rPr lang="ru-RU" sz="2800" b="1" dirty="0"/>
              <a:t>Развитие местного самоуправления в России в 19 </a:t>
            </a:r>
            <a:r>
              <a:rPr lang="ru-RU" sz="2800" b="1" dirty="0" smtClean="0"/>
              <a:t>веке. </a:t>
            </a:r>
            <a:br>
              <a:rPr lang="ru-RU" sz="2800" b="1" dirty="0" smtClean="0"/>
            </a:br>
            <a:r>
              <a:rPr lang="ru-RU" sz="2800" b="1" i="1" dirty="0" smtClean="0"/>
              <a:t>Положение </a:t>
            </a:r>
            <a:r>
              <a:rPr lang="ru-RU" sz="2800" b="1" i="1" dirty="0"/>
              <a:t>о губернских и уездных земских учреждениях от 1 января 1864 г.</a:t>
            </a:r>
          </a:p>
        </p:txBody>
      </p:sp>
      <p:sp>
        <p:nvSpPr>
          <p:cNvPr id="3" name="Объект 2"/>
          <p:cNvSpPr>
            <a:spLocks noGrp="1"/>
          </p:cNvSpPr>
          <p:nvPr>
            <p:ph idx="1"/>
          </p:nvPr>
        </p:nvSpPr>
        <p:spPr>
          <a:xfrm>
            <a:off x="163773" y="1602285"/>
            <a:ext cx="8830102" cy="5255714"/>
          </a:xfrm>
        </p:spPr>
        <p:txBody>
          <a:bodyPr>
            <a:normAutofit fontScale="77500" lnSpcReduction="20000"/>
          </a:bodyPr>
          <a:lstStyle/>
          <a:p>
            <a:r>
              <a:rPr lang="ru-RU" dirty="0" smtClean="0"/>
              <a:t>Земское </a:t>
            </a:r>
            <a:r>
              <a:rPr lang="ru-RU" dirty="0"/>
              <a:t>самоуправление вводилось лишь в 34 из 69 губерний (не было введено в Царстве Польском, Литве, Белоруссии, Сибири и Юго-Западном крае - Киевской, Подольской и Волынской губерниях). </a:t>
            </a:r>
            <a:endParaRPr lang="ru-RU" dirty="0" smtClean="0"/>
          </a:p>
          <a:p>
            <a:r>
              <a:rPr lang="ru-RU" dirty="0" smtClean="0"/>
              <a:t>Предусматривалос</a:t>
            </a:r>
            <a:r>
              <a:rPr lang="ru-RU" dirty="0"/>
              <a:t>ь</a:t>
            </a:r>
            <a:r>
              <a:rPr lang="ru-RU" dirty="0" smtClean="0"/>
              <a:t> </a:t>
            </a:r>
            <a:r>
              <a:rPr lang="ru-RU" dirty="0"/>
              <a:t>наличие как </a:t>
            </a:r>
            <a:r>
              <a:rPr lang="ru-RU" b="1" i="1" dirty="0"/>
              <a:t>распорядительных, так и исполнительных органов.</a:t>
            </a:r>
            <a:r>
              <a:rPr lang="ru-RU" dirty="0"/>
              <a:t> К первым из них относились уездные и губернские земские собрания, ко вторым - уездные и губернские земские управы. </a:t>
            </a:r>
            <a:endParaRPr lang="ru-RU" dirty="0" smtClean="0"/>
          </a:p>
          <a:p>
            <a:r>
              <a:rPr lang="ru-RU" b="1" i="1" dirty="0" smtClean="0"/>
              <a:t>Уездные </a:t>
            </a:r>
            <a:r>
              <a:rPr lang="ru-RU" b="1" i="1" dirty="0"/>
              <a:t>и губернские земские собрания </a:t>
            </a:r>
            <a:r>
              <a:rPr lang="ru-RU" dirty="0"/>
              <a:t>состояли из гласных, избираемых сроком на 3 года. Для выборов в собрания учреждались три курии (землевладельческая, городская и сельских сообществ), и вся система выборов носила название куриальной. По существу, в куриальной системе был заложен сословный ценз.</a:t>
            </a:r>
          </a:p>
          <a:p>
            <a:r>
              <a:rPr lang="ru-RU" b="1" i="1" dirty="0" smtClean="0"/>
              <a:t>К ведению </a:t>
            </a:r>
            <a:r>
              <a:rPr lang="ru-RU" b="1" i="1" dirty="0"/>
              <a:t>земств относилось</a:t>
            </a:r>
            <a:r>
              <a:rPr lang="ru-RU" dirty="0"/>
              <a:t>: устройство и содержание местных путей сообщения, земская почта, земские школы, больницы, приюты и богадельни; развитие местной торговли и промышленности, народное продовольственное дело; ветеринарная служба и агрономическая служба, взаимное страхование; постройка церквей, тюрем и сумасшедших домов.</a:t>
            </a:r>
          </a:p>
          <a:p>
            <a:endParaRPr lang="ru-RU" dirty="0"/>
          </a:p>
        </p:txBody>
      </p:sp>
    </p:spTree>
    <p:extLst>
      <p:ext uri="{BB962C8B-B14F-4D97-AF65-F5344CB8AC3E}">
        <p14:creationId xmlns:p14="http://schemas.microsoft.com/office/powerpoint/2010/main" xmlns="" val="28372208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1"/>
            <a:ext cx="9144000" cy="728828"/>
          </a:xfrm>
        </p:spPr>
        <p:txBody>
          <a:bodyPr>
            <a:normAutofit fontScale="90000"/>
          </a:bodyPr>
          <a:lstStyle/>
          <a:p>
            <a:pPr algn="ctr"/>
            <a:r>
              <a:rPr lang="ru-RU" sz="2800" b="1" dirty="0" smtClean="0"/>
              <a:t>Особенности  земств согласно Положению </a:t>
            </a:r>
            <a:r>
              <a:rPr lang="ru-RU" sz="2800" b="1" dirty="0"/>
              <a:t>о губернских и уездных земских учреждениях </a:t>
            </a: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986596160"/>
              </p:ext>
            </p:extLst>
          </p:nvPr>
        </p:nvGraphicFramePr>
        <p:xfrm>
          <a:off x="0" y="1228725"/>
          <a:ext cx="9048750" cy="5527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p:cNvPicPr>
            <a:picLocks noChangeAspect="1" noChangeArrowheads="1"/>
          </p:cNvPicPr>
          <p:nvPr/>
        </p:nvPicPr>
        <p:blipFill>
          <a:blip r:embed="rId6" cstate="print"/>
          <a:srcRect/>
          <a:stretch>
            <a:fillRect/>
          </a:stretch>
        </p:blipFill>
        <p:spPr bwMode="auto">
          <a:xfrm>
            <a:off x="0" y="0"/>
            <a:ext cx="9144000" cy="622300"/>
          </a:xfrm>
          <a:prstGeom prst="rect">
            <a:avLst/>
          </a:prstGeom>
          <a:noFill/>
          <a:ln w="9525">
            <a:noFill/>
            <a:miter lim="800000"/>
            <a:headEnd/>
            <a:tailEnd/>
          </a:ln>
        </p:spPr>
      </p:pic>
    </p:spTree>
    <p:extLst>
      <p:ext uri="{BB962C8B-B14F-4D97-AF65-F5344CB8AC3E}">
        <p14:creationId xmlns:p14="http://schemas.microsoft.com/office/powerpoint/2010/main" xmlns="" val="8243049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830" y="622301"/>
            <a:ext cx="8911988" cy="1001784"/>
          </a:xfrm>
        </p:spPr>
        <p:txBody>
          <a:bodyPr>
            <a:normAutofit/>
          </a:bodyPr>
          <a:lstStyle/>
          <a:p>
            <a:pPr algn="ctr"/>
            <a:r>
              <a:rPr lang="ru-RU" sz="2800" b="1" dirty="0"/>
              <a:t>Развитие местного самоуправления в России в 19 веке</a:t>
            </a:r>
            <a:r>
              <a:rPr lang="ru-RU" sz="2800" b="1" dirty="0" smtClean="0"/>
              <a:t>. </a:t>
            </a:r>
            <a:r>
              <a:rPr lang="ru-RU" sz="2800" b="1" i="1" dirty="0"/>
              <a:t>Городская реформа 1870 г.</a:t>
            </a: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578078602"/>
              </p:ext>
            </p:extLst>
          </p:nvPr>
        </p:nvGraphicFramePr>
        <p:xfrm>
          <a:off x="0" y="1514901"/>
          <a:ext cx="9090025" cy="5343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4429232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23331"/>
            <a:ext cx="9144000" cy="805218"/>
          </a:xfrm>
        </p:spPr>
        <p:txBody>
          <a:bodyPr>
            <a:normAutofit/>
          </a:bodyPr>
          <a:lstStyle/>
          <a:p>
            <a:pPr algn="ctr"/>
            <a:r>
              <a:rPr lang="ru-RU" sz="2800" b="1" dirty="0"/>
              <a:t>Развитие местного самоуправления в России в 19 </a:t>
            </a:r>
            <a:r>
              <a:rPr lang="ru-RU" sz="2800" b="1" dirty="0" smtClean="0"/>
              <a:t>веке</a:t>
            </a:r>
            <a:endParaRPr lang="ru-RU" sz="2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589071534"/>
              </p:ext>
            </p:extLst>
          </p:nvPr>
        </p:nvGraphicFramePr>
        <p:xfrm>
          <a:off x="109538" y="1365250"/>
          <a:ext cx="9034462" cy="5492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p:cNvPicPr>
            <a:picLocks noChangeAspect="1" noChangeArrowheads="1"/>
          </p:cNvPicPr>
          <p:nvPr/>
        </p:nvPicPr>
        <p:blipFill>
          <a:blip r:embed="rId6" cstate="print"/>
          <a:srcRect/>
          <a:stretch>
            <a:fillRect/>
          </a:stretch>
        </p:blipFill>
        <p:spPr bwMode="auto">
          <a:xfrm>
            <a:off x="0" y="0"/>
            <a:ext cx="9144000" cy="622300"/>
          </a:xfrm>
          <a:prstGeom prst="rect">
            <a:avLst/>
          </a:prstGeom>
          <a:noFill/>
          <a:ln w="9525">
            <a:noFill/>
            <a:miter lim="800000"/>
            <a:headEnd/>
            <a:tailEnd/>
          </a:ln>
        </p:spPr>
      </p:pic>
    </p:spTree>
    <p:extLst>
      <p:ext uri="{BB962C8B-B14F-4D97-AF65-F5344CB8AC3E}">
        <p14:creationId xmlns:p14="http://schemas.microsoft.com/office/powerpoint/2010/main" xmlns="" val="12931337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a:t>Развитие местного самоуправления в России в 19 </a:t>
            </a:r>
            <a:r>
              <a:rPr lang="ru-RU" sz="2800" b="1" dirty="0" smtClean="0"/>
              <a:t>веке. Заключительный этап</a:t>
            </a:r>
            <a:endParaRPr lang="ru-RU" sz="2800" b="1" dirty="0"/>
          </a:p>
        </p:txBody>
      </p:sp>
      <p:sp>
        <p:nvSpPr>
          <p:cNvPr id="5" name="Текст 4"/>
          <p:cNvSpPr>
            <a:spLocks noGrp="1"/>
          </p:cNvSpPr>
          <p:nvPr>
            <p:ph type="body" idx="1"/>
          </p:nvPr>
        </p:nvSpPr>
        <p:spPr>
          <a:xfrm>
            <a:off x="95534" y="1681163"/>
            <a:ext cx="4402648" cy="598013"/>
          </a:xfrm>
        </p:spPr>
        <p:txBody>
          <a:bodyPr/>
          <a:lstStyle/>
          <a:p>
            <a:r>
              <a:rPr lang="ru-RU" dirty="0" smtClean="0"/>
              <a:t>Органы </a:t>
            </a:r>
            <a:endParaRPr lang="ru-RU" dirty="0"/>
          </a:p>
        </p:txBody>
      </p:sp>
      <p:sp>
        <p:nvSpPr>
          <p:cNvPr id="3" name="Объект 2"/>
          <p:cNvSpPr>
            <a:spLocks noGrp="1"/>
          </p:cNvSpPr>
          <p:nvPr>
            <p:ph sz="half" idx="2"/>
          </p:nvPr>
        </p:nvSpPr>
        <p:spPr>
          <a:xfrm>
            <a:off x="95534" y="2279176"/>
            <a:ext cx="4402648" cy="4578823"/>
          </a:xfrm>
        </p:spPr>
        <p:txBody>
          <a:bodyPr>
            <a:normAutofit fontScale="62500" lnSpcReduction="20000"/>
          </a:bodyPr>
          <a:lstStyle/>
          <a:p>
            <a:r>
              <a:rPr lang="ru-RU" dirty="0"/>
              <a:t>Органами </a:t>
            </a:r>
            <a:r>
              <a:rPr lang="ru-RU" b="1" i="1" dirty="0"/>
              <a:t>губернского земства </a:t>
            </a:r>
            <a:r>
              <a:rPr lang="ru-RU" dirty="0"/>
              <a:t>являлись губернское земское собрание и губернская земская управа.</a:t>
            </a:r>
          </a:p>
          <a:p>
            <a:r>
              <a:rPr lang="ru-RU" b="1" i="1" dirty="0"/>
              <a:t>Земские учреждения </a:t>
            </a:r>
            <a:r>
              <a:rPr lang="ru-RU" dirty="0"/>
              <a:t>уезда включали: земское собрание и земскую управу с учреждениями при ней. Земское собрание уезда состояло из земских гласных, а также членов по должности (председателя управления государственным имуществом, городского головы уездного города и др.).</a:t>
            </a:r>
          </a:p>
          <a:p>
            <a:r>
              <a:rPr lang="ru-RU" dirty="0"/>
              <a:t>Органы </a:t>
            </a:r>
            <a:r>
              <a:rPr lang="ru-RU" b="1" i="1" dirty="0"/>
              <a:t>городского самоуправления </a:t>
            </a:r>
            <a:r>
              <a:rPr lang="ru-RU" dirty="0"/>
              <a:t>включали городскую Думу под председательством городского головы и городскую управу.</a:t>
            </a:r>
          </a:p>
          <a:p>
            <a:r>
              <a:rPr lang="ru-RU" b="1" i="1" dirty="0"/>
              <a:t>Выборные лица</a:t>
            </a:r>
            <a:r>
              <a:rPr lang="ru-RU" dirty="0"/>
              <a:t>, занимающие должности в коллегиальных органах земского и городского самоуправления, считались состоящими на государственной службе</a:t>
            </a:r>
            <a:r>
              <a:rPr lang="ru-RU" dirty="0" smtClean="0"/>
              <a:t>.</a:t>
            </a:r>
            <a:endParaRPr lang="ru-RU" dirty="0"/>
          </a:p>
        </p:txBody>
      </p:sp>
      <p:sp>
        <p:nvSpPr>
          <p:cNvPr id="6" name="Текст 5"/>
          <p:cNvSpPr>
            <a:spLocks noGrp="1"/>
          </p:cNvSpPr>
          <p:nvPr>
            <p:ph type="body" sz="quarter" idx="3"/>
          </p:nvPr>
        </p:nvSpPr>
        <p:spPr>
          <a:xfrm>
            <a:off x="4629150" y="1681163"/>
            <a:ext cx="4421698" cy="374652"/>
          </a:xfrm>
        </p:spPr>
        <p:txBody>
          <a:bodyPr>
            <a:normAutofit fontScale="92500" lnSpcReduction="10000"/>
          </a:bodyPr>
          <a:lstStyle/>
          <a:p>
            <a:r>
              <a:rPr lang="ru-RU" dirty="0" smtClean="0"/>
              <a:t>Полномочия </a:t>
            </a:r>
            <a:endParaRPr lang="ru-RU" dirty="0"/>
          </a:p>
        </p:txBody>
      </p:sp>
      <p:sp>
        <p:nvSpPr>
          <p:cNvPr id="7" name="Объект 6"/>
          <p:cNvSpPr>
            <a:spLocks noGrp="1"/>
          </p:cNvSpPr>
          <p:nvPr>
            <p:ph sz="quarter" idx="4"/>
          </p:nvPr>
        </p:nvSpPr>
        <p:spPr>
          <a:xfrm>
            <a:off x="4629150" y="2055814"/>
            <a:ext cx="4421698" cy="4802185"/>
          </a:xfrm>
        </p:spPr>
        <p:txBody>
          <a:bodyPr>
            <a:normAutofit fontScale="70000" lnSpcReduction="20000"/>
          </a:bodyPr>
          <a:lstStyle/>
          <a:p>
            <a:r>
              <a:rPr lang="ru-RU" dirty="0"/>
              <a:t>Для осуществления своих функций земским органам было предоставлено </a:t>
            </a:r>
            <a:r>
              <a:rPr lang="ru-RU" b="1" i="1" dirty="0"/>
              <a:t>право облагать население денежными сборами</a:t>
            </a:r>
            <a:r>
              <a:rPr lang="ru-RU" dirty="0"/>
              <a:t>, а также вводить в некоторых случаях натуральные повинности (например, по содержанию дорог, по препровождению арестантов, по снабжению квартирами уездной полиции и др.). Земские сборы устанавливались с недвижимого имущества, с документов на право торговли, с проезжающих по земским дорожным сооружениям.</a:t>
            </a:r>
          </a:p>
          <a:p>
            <a:r>
              <a:rPr lang="ru-RU" dirty="0"/>
              <a:t>За земским и городским самоуправлением существовал весьма жесткий государственный правительственный надзор, который осуществлялся губернатором</a:t>
            </a:r>
            <a:r>
              <a:rPr lang="ru-RU" dirty="0" smtClean="0"/>
              <a:t>.</a:t>
            </a:r>
            <a:endParaRPr lang="ru-RU" dirty="0"/>
          </a:p>
        </p:txBody>
      </p:sp>
    </p:spTree>
    <p:extLst>
      <p:ext uri="{BB962C8B-B14F-4D97-AF65-F5344CB8AC3E}">
        <p14:creationId xmlns:p14="http://schemas.microsoft.com/office/powerpoint/2010/main" xmlns="" val="8287050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534" y="622300"/>
            <a:ext cx="9048466" cy="824363"/>
          </a:xfrm>
        </p:spPr>
        <p:txBody>
          <a:bodyPr>
            <a:noAutofit/>
          </a:bodyPr>
          <a:lstStyle/>
          <a:p>
            <a:pPr algn="ctr"/>
            <a:r>
              <a:rPr lang="ru-RU" sz="2800" b="1" dirty="0" smtClean="0"/>
              <a:t>Местное самоуправление в России в 20 веке. Реформы Временного правительства</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337192464"/>
              </p:ext>
            </p:extLst>
          </p:nvPr>
        </p:nvGraphicFramePr>
        <p:xfrm>
          <a:off x="95250" y="1446213"/>
          <a:ext cx="8953500" cy="5411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50283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919897"/>
          </a:xfrm>
        </p:spPr>
        <p:txBody>
          <a:bodyPr>
            <a:normAutofit/>
          </a:bodyPr>
          <a:lstStyle/>
          <a:p>
            <a:pPr algn="ctr"/>
            <a:r>
              <a:rPr lang="ru-RU" sz="2800" b="1" dirty="0"/>
              <a:t>Местное </a:t>
            </a:r>
            <a:r>
              <a:rPr lang="ru-RU" sz="2800" b="1" dirty="0" smtClean="0"/>
              <a:t>самоуправление в СССР</a:t>
            </a:r>
            <a:endParaRPr lang="ru-RU" sz="2800" dirty="0"/>
          </a:p>
        </p:txBody>
      </p:sp>
      <p:sp>
        <p:nvSpPr>
          <p:cNvPr id="3" name="Объект 2"/>
          <p:cNvSpPr>
            <a:spLocks noGrp="1"/>
          </p:cNvSpPr>
          <p:nvPr>
            <p:ph idx="1"/>
          </p:nvPr>
        </p:nvSpPr>
        <p:spPr>
          <a:xfrm>
            <a:off x="109181" y="1542196"/>
            <a:ext cx="8871045" cy="5315803"/>
          </a:xfrm>
        </p:spPr>
        <p:txBody>
          <a:bodyPr>
            <a:normAutofit fontScale="92500" lnSpcReduction="10000"/>
          </a:bodyPr>
          <a:lstStyle/>
          <a:p>
            <a:r>
              <a:rPr lang="ru-RU" dirty="0"/>
              <a:t>Конституция РСФСР 1918 г. установила </a:t>
            </a:r>
            <a:r>
              <a:rPr lang="ru-RU" b="1" i="1" dirty="0"/>
              <a:t>принцип единства Советов</a:t>
            </a:r>
            <a:r>
              <a:rPr lang="ru-RU" dirty="0"/>
              <a:t> как органов государственной власти с жесткой подчиненностью нижестоящих органов вышестоящим.</a:t>
            </a:r>
          </a:p>
          <a:p>
            <a:r>
              <a:rPr lang="ru-RU" dirty="0"/>
              <a:t>В советское время одним из основных принципов организации и деятельности всех звеньев Советов являлся </a:t>
            </a:r>
            <a:r>
              <a:rPr lang="ru-RU" b="1" i="1" dirty="0"/>
              <a:t>принцип демократического </a:t>
            </a:r>
            <a:r>
              <a:rPr lang="ru-RU" b="1" i="1" dirty="0" smtClean="0"/>
              <a:t>централизма</a:t>
            </a:r>
            <a:r>
              <a:rPr lang="ru-RU" dirty="0" smtClean="0"/>
              <a:t>, который был положен </a:t>
            </a:r>
            <a:r>
              <a:rPr lang="ru-RU" dirty="0"/>
              <a:t>в основу объединения всех Советов в одну систему. </a:t>
            </a:r>
            <a:endParaRPr lang="ru-RU" dirty="0" smtClean="0"/>
          </a:p>
          <a:p>
            <a:r>
              <a:rPr lang="ru-RU" dirty="0" smtClean="0"/>
              <a:t>Он отражался </a:t>
            </a:r>
            <a:r>
              <a:rPr lang="ru-RU" dirty="0"/>
              <a:t>и в конституциях советского периода, и в законах, регламентирующих организацию деятельности отдельных звеньев Советов. </a:t>
            </a:r>
            <a:r>
              <a:rPr lang="ru-RU" dirty="0" smtClean="0"/>
              <a:t> Это </a:t>
            </a:r>
            <a:r>
              <a:rPr lang="ru-RU" dirty="0"/>
              <a:t>Закон о поселковых, сельских Советах народных депутатов РСФСР (1968 г.); Закон о городском, районном в городе Совете народных депутатов РСФСР (1971 г.); Закон о краевом, областном Совете народных депутатов (1980 г.).</a:t>
            </a:r>
          </a:p>
          <a:p>
            <a:endParaRPr lang="ru-RU" dirty="0"/>
          </a:p>
        </p:txBody>
      </p:sp>
    </p:spTree>
    <p:extLst>
      <p:ext uri="{BB962C8B-B14F-4D97-AF65-F5344CB8AC3E}">
        <p14:creationId xmlns:p14="http://schemas.microsoft.com/office/powerpoint/2010/main" xmlns="" val="3931387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715181"/>
          </a:xfrm>
        </p:spPr>
        <p:txBody>
          <a:bodyPr>
            <a:normAutofit/>
          </a:bodyPr>
          <a:lstStyle/>
          <a:p>
            <a:pPr algn="ctr"/>
            <a:r>
              <a:rPr lang="ru-RU" sz="2800" b="1" dirty="0"/>
              <a:t>Местное </a:t>
            </a:r>
            <a:r>
              <a:rPr lang="ru-RU" sz="2800" b="1" dirty="0" smtClean="0"/>
              <a:t>самоуправление в СССР. НЭП</a:t>
            </a:r>
            <a:endParaRPr lang="ru-RU" sz="2800" dirty="0"/>
          </a:p>
        </p:txBody>
      </p:sp>
      <p:sp>
        <p:nvSpPr>
          <p:cNvPr id="3" name="Объект 2"/>
          <p:cNvSpPr>
            <a:spLocks noGrp="1"/>
          </p:cNvSpPr>
          <p:nvPr>
            <p:ph idx="1"/>
          </p:nvPr>
        </p:nvSpPr>
        <p:spPr>
          <a:xfrm>
            <a:off x="0" y="1244600"/>
            <a:ext cx="9144000" cy="5613400"/>
          </a:xfrm>
        </p:spPr>
        <p:txBody>
          <a:bodyPr>
            <a:normAutofit lnSpcReduction="10000"/>
          </a:bodyPr>
          <a:lstStyle/>
          <a:p>
            <a:r>
              <a:rPr lang="ru-RU" dirty="0"/>
              <a:t>В 1920 - 1923 годах при сохранении партийного руководства под местное управление были переданы землеустройство, благоустройство, часть промышленности, водопровод и канализация, местный транспорт, пожарное, похоронное дело. </a:t>
            </a:r>
            <a:endParaRPr lang="ru-RU" dirty="0" smtClean="0"/>
          </a:p>
          <a:p>
            <a:r>
              <a:rPr lang="ru-RU" dirty="0" smtClean="0"/>
              <a:t>В </a:t>
            </a:r>
            <a:r>
              <a:rPr lang="ru-RU" dirty="0"/>
              <a:t>1925 году было принято Положение о городских советах, а </a:t>
            </a:r>
            <a:endParaRPr lang="ru-RU" dirty="0" smtClean="0"/>
          </a:p>
          <a:p>
            <a:r>
              <a:rPr lang="ru-RU" dirty="0" smtClean="0"/>
              <a:t>в </a:t>
            </a:r>
            <a:r>
              <a:rPr lang="ru-RU" dirty="0"/>
              <a:t>1926 году - Положение о местных финансах, которые четко определили компетенцию и финансовые ресурсы местных советов в хозяйственной сфере. </a:t>
            </a:r>
            <a:endParaRPr lang="ru-RU" dirty="0" smtClean="0"/>
          </a:p>
          <a:p>
            <a:r>
              <a:rPr lang="ru-RU" dirty="0" smtClean="0"/>
              <a:t>Активно </a:t>
            </a:r>
            <a:r>
              <a:rPr lang="ru-RU" dirty="0"/>
              <a:t>развивалась муниципальная наука, крупнейшим представителем которой был профессор Л. Велихов. Его фундаментальный труд "Основы городского хозяйства", изданный в 1928 году, и в наши дни сохраняет свою актуальность</a:t>
            </a:r>
            <a:r>
              <a:rPr lang="ru-RU" dirty="0" smtClean="0"/>
              <a:t>.</a:t>
            </a:r>
            <a:endParaRPr lang="ru-RU" dirty="0"/>
          </a:p>
        </p:txBody>
      </p:sp>
    </p:spTree>
    <p:extLst>
      <p:ext uri="{BB962C8B-B14F-4D97-AF65-F5344CB8AC3E}">
        <p14:creationId xmlns:p14="http://schemas.microsoft.com/office/powerpoint/2010/main" xmlns="" val="3310119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36978"/>
            <a:ext cx="9144000" cy="846162"/>
          </a:xfrm>
        </p:spPr>
        <p:txBody>
          <a:bodyPr>
            <a:noAutofit/>
          </a:bodyPr>
          <a:lstStyle/>
          <a:p>
            <a:pPr algn="ctr"/>
            <a:r>
              <a:rPr lang="ru-RU" sz="2800" b="1" dirty="0"/>
              <a:t>Местное самоуправление в СССР</a:t>
            </a:r>
            <a:r>
              <a:rPr lang="ru-RU" sz="2800" b="1" dirty="0" smtClean="0"/>
              <a:t>.</a:t>
            </a:r>
            <a:br>
              <a:rPr lang="ru-RU" sz="2800" b="1" dirty="0" smtClean="0"/>
            </a:br>
            <a:r>
              <a:rPr lang="ru-RU" sz="2800" b="1" dirty="0" smtClean="0"/>
              <a:t>Индустриализация </a:t>
            </a:r>
            <a:endParaRPr lang="ru-RU" sz="2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879555002"/>
              </p:ext>
            </p:extLst>
          </p:nvPr>
        </p:nvGraphicFramePr>
        <p:xfrm>
          <a:off x="0" y="1697038"/>
          <a:ext cx="9144000" cy="5160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73427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781497"/>
          </a:xfrm>
        </p:spPr>
        <p:txBody>
          <a:bodyPr>
            <a:normAutofit/>
          </a:bodyPr>
          <a:lstStyle/>
          <a:p>
            <a:pPr algn="ctr"/>
            <a:r>
              <a:rPr lang="ru-RU" sz="2800" b="1" dirty="0"/>
              <a:t>Теория свободной общины</a:t>
            </a:r>
          </a:p>
        </p:txBody>
      </p:sp>
      <p:sp>
        <p:nvSpPr>
          <p:cNvPr id="3" name="Объект 2"/>
          <p:cNvSpPr>
            <a:spLocks noGrp="1"/>
          </p:cNvSpPr>
          <p:nvPr>
            <p:ph idx="1"/>
          </p:nvPr>
        </p:nvSpPr>
        <p:spPr>
          <a:xfrm>
            <a:off x="154545" y="1403796"/>
            <a:ext cx="8873545" cy="5454203"/>
          </a:xfrm>
        </p:spPr>
        <p:txBody>
          <a:bodyPr>
            <a:normAutofit fontScale="92500" lnSpcReduction="20000"/>
          </a:bodyPr>
          <a:lstStyle/>
          <a:p>
            <a:pPr marL="0" indent="0">
              <a:buNone/>
            </a:pPr>
            <a:r>
              <a:rPr lang="ru-RU" dirty="0"/>
              <a:t>В</a:t>
            </a:r>
            <a:r>
              <a:rPr lang="ru-RU" dirty="0" smtClean="0"/>
              <a:t>озникла </a:t>
            </a:r>
            <a:r>
              <a:rPr lang="ru-RU" dirty="0"/>
              <a:t>в XIX в. как реакция чиновному управлению. </a:t>
            </a:r>
            <a:endParaRPr lang="ru-RU" dirty="0" smtClean="0"/>
          </a:p>
          <a:p>
            <a:r>
              <a:rPr lang="ru-RU" dirty="0" smtClean="0"/>
              <a:t>Ее </a:t>
            </a:r>
            <a:r>
              <a:rPr lang="ru-RU" dirty="0"/>
              <a:t>сущность отражена в формуле "</a:t>
            </a:r>
            <a:r>
              <a:rPr lang="ru-RU" b="1" dirty="0"/>
              <a:t>Община имеет право на самостоятельное и независимое от центральной власти существование по своей </a:t>
            </a:r>
            <a:r>
              <a:rPr lang="ru-RU" b="1" dirty="0" smtClean="0"/>
              <a:t>природе</a:t>
            </a:r>
            <a:r>
              <a:rPr lang="ru-RU" dirty="0" smtClean="0"/>
              <a:t>». </a:t>
            </a:r>
          </a:p>
          <a:p>
            <a:r>
              <a:rPr lang="ru-RU" dirty="0" smtClean="0"/>
              <a:t>Данная </a:t>
            </a:r>
            <a:r>
              <a:rPr lang="ru-RU" dirty="0"/>
              <a:t>установка базируется на том утверждении, что община возникла раньше государства, а потому государство не создает ее, а только признает общину. </a:t>
            </a:r>
            <a:endParaRPr lang="ru-RU" dirty="0" smtClean="0"/>
          </a:p>
          <a:p>
            <a:r>
              <a:rPr lang="ru-RU" dirty="0" smtClean="0"/>
              <a:t>Теория </a:t>
            </a:r>
            <a:r>
              <a:rPr lang="ru-RU" dirty="0"/>
              <a:t>опиралась на идеи естественного права. </a:t>
            </a:r>
            <a:endParaRPr lang="ru-RU" dirty="0" smtClean="0"/>
          </a:p>
          <a:p>
            <a:r>
              <a:rPr lang="ru-RU" dirty="0" smtClean="0"/>
              <a:t>Важным </a:t>
            </a:r>
            <a:r>
              <a:rPr lang="ru-RU" dirty="0"/>
              <a:t>элементом этой теории является использование наряду с принципом разделения властей (на законодательную, исполнительную, судебную) и принципа установления в государстве еще и четвертой власти - власти общинной (коммунальной, муниципальной). </a:t>
            </a:r>
            <a:endParaRPr lang="ru-RU" dirty="0" smtClean="0"/>
          </a:p>
          <a:p>
            <a:r>
              <a:rPr lang="ru-RU" dirty="0" smtClean="0"/>
              <a:t>"...</a:t>
            </a:r>
            <a:r>
              <a:rPr lang="ru-RU" b="1" dirty="0"/>
              <a:t>одним словом, в лице коммунальных органов согласно приведенной теории создается как бы "государство в государстве</a:t>
            </a:r>
            <a:r>
              <a:rPr lang="ru-RU" dirty="0"/>
              <a:t>" </a:t>
            </a:r>
          </a:p>
        </p:txBody>
      </p:sp>
    </p:spTree>
    <p:extLst>
      <p:ext uri="{BB962C8B-B14F-4D97-AF65-F5344CB8AC3E}">
        <p14:creationId xmlns:p14="http://schemas.microsoft.com/office/powerpoint/2010/main" xmlns="" val="33404008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1"/>
            <a:ext cx="9144000" cy="878954"/>
          </a:xfrm>
        </p:spPr>
        <p:txBody>
          <a:bodyPr>
            <a:normAutofit fontScale="90000"/>
          </a:bodyPr>
          <a:lstStyle/>
          <a:p>
            <a:r>
              <a:rPr lang="ru-RU" b="1" dirty="0"/>
              <a:t>Местное самоуправление в </a:t>
            </a:r>
            <a:r>
              <a:rPr lang="ru-RU" b="1" dirty="0" smtClean="0"/>
              <a:t>СССР. Советы </a:t>
            </a:r>
            <a:r>
              <a:rPr lang="ru-RU" b="1" dirty="0"/>
              <a:t/>
            </a:r>
            <a:br>
              <a:rPr lang="ru-RU" b="1" dirty="0"/>
            </a:b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345566186"/>
              </p:ext>
            </p:extLst>
          </p:nvPr>
        </p:nvGraphicFramePr>
        <p:xfrm>
          <a:off x="95534" y="1270000"/>
          <a:ext cx="9048466" cy="4503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Группа 6"/>
          <p:cNvGrpSpPr/>
          <p:nvPr/>
        </p:nvGrpSpPr>
        <p:grpSpPr>
          <a:xfrm>
            <a:off x="40931" y="6298594"/>
            <a:ext cx="9144000" cy="559406"/>
            <a:chOff x="0" y="4867121"/>
            <a:chExt cx="9144000" cy="559406"/>
          </a:xfrm>
        </p:grpSpPr>
        <p:sp>
          <p:nvSpPr>
            <p:cNvPr id="8" name="Скругленный прямоугольник 7"/>
            <p:cNvSpPr/>
            <p:nvPr/>
          </p:nvSpPr>
          <p:spPr>
            <a:xfrm>
              <a:off x="0" y="4867121"/>
              <a:ext cx="9144000" cy="55940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Скругленный прямоугольник 4"/>
            <p:cNvSpPr/>
            <p:nvPr/>
          </p:nvSpPr>
          <p:spPr>
            <a:xfrm>
              <a:off x="27308" y="4894429"/>
              <a:ext cx="9089384" cy="504790"/>
            </a:xfrm>
            <a:prstGeom prst="rect">
              <a:avLst/>
            </a:prstGeom>
            <a:gradFill>
              <a:gsLst>
                <a:gs pos="0">
                  <a:schemeClr val="accent1">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0">
              <a:scrgbClr r="0" g="0" b="0"/>
            </a:lnRef>
            <a:fillRef idx="0">
              <a:scrgbClr r="0" g="0" b="0"/>
            </a:fillRef>
            <a:effectRef idx="0">
              <a:scrgbClr r="0" g="0" b="0"/>
            </a:effectRef>
            <a:fontRef idx="minor">
              <a:schemeClr val="lt1"/>
            </a:fontRef>
          </p:style>
          <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ru-RU" sz="2000" b="1" kern="1200" dirty="0" smtClean="0">
                  <a:solidFill>
                    <a:srgbClr val="FF0000"/>
                  </a:solidFill>
                </a:rPr>
                <a:t>Такая система не являлась ни истинным народовластием, ни самоуправлением</a:t>
              </a:r>
              <a:r>
                <a:rPr lang="ru-RU" sz="2000" b="1" kern="1200" dirty="0" smtClean="0">
                  <a:solidFill>
                    <a:schemeClr val="tx1"/>
                  </a:solidFill>
                </a:rPr>
                <a:t>.</a:t>
              </a:r>
              <a:endParaRPr lang="ru-RU" sz="2000" b="1" kern="1200" dirty="0">
                <a:solidFill>
                  <a:schemeClr val="tx1"/>
                </a:solidFill>
              </a:endParaRPr>
            </a:p>
          </p:txBody>
        </p:sp>
      </p:grpSp>
      <p:sp>
        <p:nvSpPr>
          <p:cNvPr id="10" name="Стрелка вниз 9"/>
          <p:cNvSpPr/>
          <p:nvPr/>
        </p:nvSpPr>
        <p:spPr>
          <a:xfrm>
            <a:off x="4148919" y="5773003"/>
            <a:ext cx="621110" cy="5255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7604589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824363"/>
          </a:xfrm>
        </p:spPr>
        <p:txBody>
          <a:bodyPr>
            <a:normAutofit/>
          </a:bodyPr>
          <a:lstStyle/>
          <a:p>
            <a:pPr algn="ctr"/>
            <a:r>
              <a:rPr lang="ru-RU" sz="2800" b="1" dirty="0"/>
              <a:t>Местное самоуправление в СССР</a:t>
            </a:r>
            <a:endParaRPr lang="ru-RU" sz="2800"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804677851"/>
              </p:ext>
            </p:extLst>
          </p:nvPr>
        </p:nvGraphicFramePr>
        <p:xfrm>
          <a:off x="0" y="1244600"/>
          <a:ext cx="9144000" cy="561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033038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299"/>
            <a:ext cx="9143999" cy="1015432"/>
          </a:xfrm>
        </p:spPr>
        <p:txBody>
          <a:bodyPr>
            <a:normAutofit/>
          </a:bodyPr>
          <a:lstStyle/>
          <a:p>
            <a:pPr algn="ctr"/>
            <a:r>
              <a:rPr lang="ru-RU" sz="2800" b="1" dirty="0" smtClean="0"/>
              <a:t>Закон</a:t>
            </a:r>
            <a:r>
              <a:rPr lang="ru-RU" sz="2800" b="1" dirty="0"/>
              <a:t> </a:t>
            </a:r>
            <a:r>
              <a:rPr lang="ru-RU" sz="2800" b="1" dirty="0" smtClean="0"/>
              <a:t>СССР</a:t>
            </a:r>
            <a:r>
              <a:rPr lang="ru-RU" sz="2800" b="1" dirty="0"/>
              <a:t> «Об общих началах местного самоуправления и местного хозяйства в СССР</a:t>
            </a:r>
            <a:r>
              <a:rPr lang="ru-RU" sz="2800" b="1" dirty="0" smtClean="0"/>
              <a:t>»</a:t>
            </a:r>
            <a:endParaRPr lang="ru-RU" sz="2800" b="1" dirty="0"/>
          </a:p>
        </p:txBody>
      </p:sp>
      <p:sp>
        <p:nvSpPr>
          <p:cNvPr id="3" name="Объект 2"/>
          <p:cNvSpPr>
            <a:spLocks noGrp="1"/>
          </p:cNvSpPr>
          <p:nvPr>
            <p:ph idx="1"/>
          </p:nvPr>
        </p:nvSpPr>
        <p:spPr>
          <a:xfrm>
            <a:off x="-1" y="1637730"/>
            <a:ext cx="9143999" cy="5220269"/>
          </a:xfrm>
        </p:spPr>
        <p:txBody>
          <a:bodyPr/>
          <a:lstStyle/>
          <a:p>
            <a:r>
              <a:rPr lang="ru-RU" dirty="0"/>
              <a:t>  П</a:t>
            </a:r>
            <a:r>
              <a:rPr lang="ru-RU" dirty="0" smtClean="0"/>
              <a:t>ринят</a:t>
            </a:r>
            <a:r>
              <a:rPr lang="ru-RU" dirty="0"/>
              <a:t> 9 апреля 1990 года. </a:t>
            </a:r>
            <a:endParaRPr lang="ru-RU" dirty="0" smtClean="0"/>
          </a:p>
          <a:p>
            <a:r>
              <a:rPr lang="ru-RU" dirty="0" smtClean="0"/>
              <a:t>Он</a:t>
            </a:r>
            <a:r>
              <a:rPr lang="ru-RU" dirty="0"/>
              <a:t> </a:t>
            </a:r>
            <a:r>
              <a:rPr lang="ru-RU" dirty="0" smtClean="0"/>
              <a:t>представлял</a:t>
            </a:r>
            <a:r>
              <a:rPr lang="ru-RU" dirty="0"/>
              <a:t> собой  первый правовой документ, юридически оформляющий демократическую децентрализацию  Советского государства путем создания нового </a:t>
            </a:r>
            <a:r>
              <a:rPr lang="ru-RU" dirty="0" smtClean="0"/>
              <a:t>политического</a:t>
            </a:r>
            <a:r>
              <a:rPr lang="ru-RU" dirty="0"/>
              <a:t> института народовластия, тесно связанного с территориальными сообществами. </a:t>
            </a:r>
            <a:endParaRPr lang="ru-RU" dirty="0" smtClean="0"/>
          </a:p>
          <a:p>
            <a:r>
              <a:rPr lang="ru-RU" dirty="0" smtClean="0"/>
              <a:t>Содержал </a:t>
            </a:r>
            <a:r>
              <a:rPr lang="ru-RU" dirty="0"/>
              <a:t> рудименты прежних времен, как то «местное самоуправление составляет часть общего социалистического самоуправления».</a:t>
            </a:r>
          </a:p>
        </p:txBody>
      </p:sp>
    </p:spTree>
    <p:extLst>
      <p:ext uri="{BB962C8B-B14F-4D97-AF65-F5344CB8AC3E}">
        <p14:creationId xmlns:p14="http://schemas.microsoft.com/office/powerpoint/2010/main" xmlns="" val="41286843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534" y="622300"/>
            <a:ext cx="9048466" cy="1042727"/>
          </a:xfrm>
        </p:spPr>
        <p:txBody>
          <a:bodyPr>
            <a:normAutofit/>
          </a:bodyPr>
          <a:lstStyle/>
          <a:p>
            <a:pPr algn="ctr"/>
            <a:r>
              <a:rPr lang="ru-RU" sz="2800" b="1" dirty="0"/>
              <a:t>Закон СССР «Об общих началах местного самоуправления и местного хозяйства в СССР»</a:t>
            </a:r>
          </a:p>
        </p:txBody>
      </p:sp>
      <p:sp>
        <p:nvSpPr>
          <p:cNvPr id="3" name="Объект 2"/>
          <p:cNvSpPr>
            <a:spLocks noGrp="1"/>
          </p:cNvSpPr>
          <p:nvPr>
            <p:ph idx="1"/>
          </p:nvPr>
        </p:nvSpPr>
        <p:spPr>
          <a:xfrm>
            <a:off x="0" y="1828799"/>
            <a:ext cx="9048466" cy="5029201"/>
          </a:xfrm>
        </p:spPr>
        <p:txBody>
          <a:bodyPr>
            <a:normAutofit fontScale="85000" lnSpcReduction="10000"/>
          </a:bodyPr>
          <a:lstStyle/>
          <a:p>
            <a:r>
              <a:rPr lang="ru-RU" dirty="0"/>
              <a:t>в ст. </a:t>
            </a:r>
            <a:r>
              <a:rPr lang="ru-RU" dirty="0" smtClean="0"/>
              <a:t>5</a:t>
            </a:r>
            <a:r>
              <a:rPr lang="ru-RU" dirty="0"/>
              <a:t> говорится:  «Граждане, проживающие на соответствующей территории, непосредственно решают важнейшие вопросы местного значения, избирают органы местного самоуправления, принимают решения об их роспуске в  соответствии с законами союзных и  автономных республик</a:t>
            </a:r>
            <a:r>
              <a:rPr lang="ru-RU" dirty="0" smtClean="0"/>
              <a:t>».</a:t>
            </a:r>
          </a:p>
          <a:p>
            <a:pPr algn="just"/>
            <a:r>
              <a:rPr lang="ru-RU" dirty="0"/>
              <a:t>Первичным   территориальным уровнем местного самоуправления могут быть сельсоветы и поселки, окончательное же  слово по этому вопросу оставалось  за союзными и автономными республиками. </a:t>
            </a:r>
          </a:p>
          <a:p>
            <a:pPr marL="0" indent="0" algn="just">
              <a:buNone/>
            </a:pPr>
            <a:r>
              <a:rPr lang="ru-RU" dirty="0" smtClean="0"/>
              <a:t>В связи с этим, </a:t>
            </a:r>
          </a:p>
          <a:p>
            <a:pPr algn="just"/>
            <a:r>
              <a:rPr lang="ru-RU" dirty="0" smtClean="0"/>
              <a:t>во-первых</a:t>
            </a:r>
            <a:r>
              <a:rPr lang="ru-RU" dirty="0"/>
              <a:t>, </a:t>
            </a:r>
            <a:r>
              <a:rPr lang="ru-RU" dirty="0" smtClean="0"/>
              <a:t>взаимодействие с</a:t>
            </a:r>
            <a:r>
              <a:rPr lang="ru-RU" dirty="0"/>
              <a:t> </a:t>
            </a:r>
            <a:r>
              <a:rPr lang="ru-RU" dirty="0" smtClean="0"/>
              <a:t>предприятием непосредственно сосредоточено</a:t>
            </a:r>
            <a:r>
              <a:rPr lang="ru-RU" dirty="0"/>
              <a:t>  в руках городских и районных </a:t>
            </a:r>
            <a:r>
              <a:rPr lang="ru-RU" dirty="0" smtClean="0"/>
              <a:t>органов, </a:t>
            </a:r>
          </a:p>
          <a:p>
            <a:pPr algn="just"/>
            <a:r>
              <a:rPr lang="ru-RU" dirty="0" smtClean="0"/>
              <a:t>во-вторых, городам  и районам передана значительную часть хозяйственных функций, ранее выполнявшихся областью, краем.</a:t>
            </a:r>
          </a:p>
          <a:p>
            <a:pPr algn="just"/>
            <a:endParaRPr lang="ru-RU" dirty="0"/>
          </a:p>
        </p:txBody>
      </p:sp>
    </p:spTree>
    <p:extLst>
      <p:ext uri="{BB962C8B-B14F-4D97-AF65-F5344CB8AC3E}">
        <p14:creationId xmlns:p14="http://schemas.microsoft.com/office/powerpoint/2010/main" xmlns="" val="16476488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1"/>
            <a:ext cx="9144000" cy="851658"/>
          </a:xfrm>
        </p:spPr>
        <p:txBody>
          <a:bodyPr>
            <a:normAutofit fontScale="90000"/>
          </a:bodyPr>
          <a:lstStyle/>
          <a:p>
            <a:pPr algn="ctr"/>
            <a:r>
              <a:rPr lang="ru-RU" sz="2800" b="1" dirty="0"/>
              <a:t>Закон СССР «Об общих началах местного самоуправления и местного хозяйства в СССР»</a:t>
            </a:r>
            <a:endParaRPr lang="ru-RU" sz="2800" dirty="0"/>
          </a:p>
        </p:txBody>
      </p:sp>
      <p:sp>
        <p:nvSpPr>
          <p:cNvPr id="3" name="Объект 2"/>
          <p:cNvSpPr>
            <a:spLocks noGrp="1"/>
          </p:cNvSpPr>
          <p:nvPr>
            <p:ph idx="1"/>
          </p:nvPr>
        </p:nvSpPr>
        <p:spPr>
          <a:xfrm>
            <a:off x="0" y="1473958"/>
            <a:ext cx="9034818" cy="5384041"/>
          </a:xfrm>
        </p:spPr>
        <p:txBody>
          <a:bodyPr/>
          <a:lstStyle/>
          <a:p>
            <a:r>
              <a:rPr lang="ru-RU" dirty="0"/>
              <a:t> ст. 6: «Исполнительные и распорядительные органы местных Советов народных депутатов подчинены только </a:t>
            </a:r>
            <a:r>
              <a:rPr lang="ru-RU" dirty="0" smtClean="0"/>
              <a:t>  Советам</a:t>
            </a:r>
            <a:r>
              <a:rPr lang="ru-RU" dirty="0"/>
              <a:t>,  их образовавшим, и руководствуются в своей деятельности Конституцией СССР, </a:t>
            </a:r>
            <a:r>
              <a:rPr lang="ru-RU" dirty="0" smtClean="0"/>
              <a:t>конституциями</a:t>
            </a:r>
            <a:r>
              <a:rPr lang="ru-RU" dirty="0"/>
              <a:t> </a:t>
            </a:r>
            <a:r>
              <a:rPr lang="ru-RU" dirty="0" smtClean="0"/>
              <a:t>союзных</a:t>
            </a:r>
            <a:r>
              <a:rPr lang="ru-RU" dirty="0"/>
              <a:t>  и автономных республик, законами  </a:t>
            </a:r>
            <a:r>
              <a:rPr lang="ru-RU" dirty="0" smtClean="0"/>
              <a:t>Союза ССР</a:t>
            </a:r>
            <a:r>
              <a:rPr lang="ru-RU" dirty="0"/>
              <a:t>, </a:t>
            </a:r>
            <a:r>
              <a:rPr lang="ru-RU" dirty="0" smtClean="0"/>
              <a:t> союзных</a:t>
            </a:r>
            <a:r>
              <a:rPr lang="ru-RU" dirty="0"/>
              <a:t> и автономных  республик». </a:t>
            </a:r>
            <a:endParaRPr lang="ru-RU" dirty="0" smtClean="0"/>
          </a:p>
          <a:p>
            <a:r>
              <a:rPr lang="ru-RU" dirty="0" smtClean="0"/>
              <a:t>С</a:t>
            </a:r>
            <a:r>
              <a:rPr lang="ru-RU" dirty="0"/>
              <a:t> этой статьей была в корреляции норма о том, </a:t>
            </a:r>
            <a:r>
              <a:rPr lang="ru-RU" dirty="0" smtClean="0"/>
              <a:t>что местные</a:t>
            </a:r>
            <a:r>
              <a:rPr lang="ru-RU" dirty="0"/>
              <a:t> Советы образуют свои органы, самостоятельно устанавливают их структуру и штаты. </a:t>
            </a:r>
          </a:p>
        </p:txBody>
      </p:sp>
    </p:spTree>
    <p:extLst>
      <p:ext uri="{BB962C8B-B14F-4D97-AF65-F5344CB8AC3E}">
        <p14:creationId xmlns:p14="http://schemas.microsoft.com/office/powerpoint/2010/main" xmlns="" val="26423957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0501"/>
            <a:ext cx="9144000" cy="887105"/>
          </a:xfrm>
        </p:spPr>
        <p:txBody>
          <a:bodyPr>
            <a:normAutofit fontScale="90000"/>
          </a:bodyPr>
          <a:lstStyle/>
          <a:p>
            <a:pPr algn="ctr"/>
            <a:r>
              <a:rPr lang="ru-RU" sz="3100" b="1" dirty="0" smtClean="0"/>
              <a:t>Закон </a:t>
            </a:r>
            <a:r>
              <a:rPr lang="ru-RU" sz="3100" b="1" dirty="0"/>
              <a:t>РСФСР «О местном самоуправлении в РСФСР</a:t>
            </a:r>
            <a:r>
              <a:rPr lang="ru-RU" sz="3100" b="1" dirty="0" smtClean="0"/>
              <a:t>»</a:t>
            </a:r>
            <a:r>
              <a:rPr lang="ru-RU" sz="3100" b="1" dirty="0"/>
              <a:t> 6 июля 1991 г. </a:t>
            </a:r>
            <a:endParaRPr lang="ru-RU" dirty="0"/>
          </a:p>
        </p:txBody>
      </p:sp>
      <p:sp>
        <p:nvSpPr>
          <p:cNvPr id="3" name="Объект 2"/>
          <p:cNvSpPr>
            <a:spLocks noGrp="1"/>
          </p:cNvSpPr>
          <p:nvPr>
            <p:ph idx="1"/>
          </p:nvPr>
        </p:nvSpPr>
        <p:spPr>
          <a:xfrm>
            <a:off x="0" y="1692322"/>
            <a:ext cx="9144000" cy="5165678"/>
          </a:xfrm>
        </p:spPr>
        <p:txBody>
          <a:bodyPr>
            <a:normAutofit/>
          </a:bodyPr>
          <a:lstStyle/>
          <a:p>
            <a:r>
              <a:rPr lang="ru-RU" dirty="0"/>
              <a:t>С принятием Закона РСФСР от 6 июля 1991 года «О местном самоуправлении в РСФСР» начался процесс реформирования местных органов власти и системы местного самоуправления. </a:t>
            </a:r>
            <a:endParaRPr lang="ru-RU" dirty="0" smtClean="0"/>
          </a:p>
          <a:p>
            <a:r>
              <a:rPr lang="ru-RU" dirty="0" smtClean="0"/>
              <a:t>В </a:t>
            </a:r>
            <a:r>
              <a:rPr lang="ru-RU" dirty="0"/>
              <a:t>соответствии с законом, «местное (территориальное) самоуправление в РСФСР - система организации деятельности граждан для самостоятельного (под свою ответственность) решения вопросов местного значения, исходя из интересов населения, его исторических, национально - этнических и иных особенностей, на основе Конституции РСФСР и законов РСФСР, конституций и законов республик в составе РСФСР».</a:t>
            </a:r>
          </a:p>
        </p:txBody>
      </p:sp>
    </p:spTree>
    <p:extLst>
      <p:ext uri="{BB962C8B-B14F-4D97-AF65-F5344CB8AC3E}">
        <p14:creationId xmlns:p14="http://schemas.microsoft.com/office/powerpoint/2010/main" xmlns="" val="15046149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18615"/>
            <a:ext cx="9144000" cy="982639"/>
          </a:xfrm>
        </p:spPr>
        <p:txBody>
          <a:bodyPr>
            <a:normAutofit/>
          </a:bodyPr>
          <a:lstStyle/>
          <a:p>
            <a:pPr algn="ctr"/>
            <a:r>
              <a:rPr lang="ru-RU" sz="2800" b="1" dirty="0"/>
              <a:t>Закон РСФСР «О местном самоуправлении в РСФСР» 6 июля 1991 г. </a:t>
            </a:r>
            <a:endParaRPr lang="ru-RU" sz="2800" dirty="0"/>
          </a:p>
        </p:txBody>
      </p:sp>
      <p:sp>
        <p:nvSpPr>
          <p:cNvPr id="3" name="Объект 2"/>
          <p:cNvSpPr>
            <a:spLocks noGrp="1"/>
          </p:cNvSpPr>
          <p:nvPr>
            <p:ph idx="1"/>
          </p:nvPr>
        </p:nvSpPr>
        <p:spPr>
          <a:xfrm>
            <a:off x="109182" y="1392072"/>
            <a:ext cx="9034818" cy="5465928"/>
          </a:xfrm>
        </p:spPr>
        <p:txBody>
          <a:bodyPr>
            <a:normAutofit fontScale="70000" lnSpcReduction="20000"/>
          </a:bodyPr>
          <a:lstStyle/>
          <a:p>
            <a:pPr algn="just"/>
            <a:r>
              <a:rPr lang="ru-RU" dirty="0"/>
              <a:t>Закон РСФСР 1991 г. довольно подробно раскрывал вопросы, касающиеся местного самоуправления, при этом он выделил местное самоуправление как особый институт, отличный от государственно-властных учреждений. </a:t>
            </a:r>
            <a:endParaRPr lang="ru-RU" dirty="0" smtClean="0"/>
          </a:p>
          <a:p>
            <a:pPr algn="just"/>
            <a:r>
              <a:rPr lang="ru-RU" dirty="0" smtClean="0"/>
              <a:t>Местное </a:t>
            </a:r>
            <a:r>
              <a:rPr lang="ru-RU" dirty="0"/>
              <a:t>самоуправление стало представлять своеобразную альтернативу управлению местными делами «сверху», хотя и не исключалось наличия представителей центральной власти на местах. </a:t>
            </a:r>
            <a:endParaRPr lang="ru-RU" dirty="0" smtClean="0"/>
          </a:p>
          <a:p>
            <a:pPr algn="just"/>
            <a:r>
              <a:rPr lang="ru-RU" dirty="0"/>
              <a:t> </a:t>
            </a:r>
            <a:r>
              <a:rPr lang="ru-RU" dirty="0" smtClean="0"/>
              <a:t>В </a:t>
            </a:r>
            <a:r>
              <a:rPr lang="ru-RU" dirty="0"/>
              <a:t>соответствии с Законом РСФСР представительные органы власти - местные Советы народных депутатов и соответствующие органы управления {местная администрация) наделялись собственной компетенцией, т.е. каждый действовал самостоятельно в пределах своих полномочий, закрепленных законодательством</a:t>
            </a:r>
            <a:r>
              <a:rPr lang="ru-RU" dirty="0" smtClean="0"/>
              <a:t>. </a:t>
            </a:r>
            <a:r>
              <a:rPr lang="ru-RU" dirty="0"/>
              <a:t>Таким образом, впервые была сделана попытка разграничить компетенции представительных и исполнительных органов. </a:t>
            </a:r>
            <a:endParaRPr lang="ru-RU" dirty="0" smtClean="0"/>
          </a:p>
          <a:p>
            <a:pPr algn="just"/>
            <a:r>
              <a:rPr lang="ru-RU" dirty="0" smtClean="0"/>
              <a:t>Одновременно </a:t>
            </a:r>
            <a:r>
              <a:rPr lang="ru-RU" dirty="0"/>
              <a:t>закон предусматривал укрепление исполнительной власти и введение персональной ответственности руководителей, прежде всего исполнительной структуры. </a:t>
            </a:r>
            <a:endParaRPr lang="ru-RU" dirty="0" smtClean="0"/>
          </a:p>
          <a:p>
            <a:pPr algn="just"/>
            <a:r>
              <a:rPr lang="ru-RU" dirty="0" smtClean="0"/>
              <a:t>В </a:t>
            </a:r>
            <a:r>
              <a:rPr lang="ru-RU" dirty="0"/>
              <a:t>связи с расширением полномочий исполнительная власть могла действовать достаточно независимо, особенно в решении вопросов оперативного управления; однако были предусмотрены и правовые нормы, с помощью которых можно было воздействовать на данные органы для того, чтобы они не стали бесконтрольными. </a:t>
            </a:r>
          </a:p>
        </p:txBody>
      </p:sp>
    </p:spTree>
    <p:extLst>
      <p:ext uri="{BB962C8B-B14F-4D97-AF65-F5344CB8AC3E}">
        <p14:creationId xmlns:p14="http://schemas.microsoft.com/office/powerpoint/2010/main" xmlns="" val="39222862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43412"/>
            <a:ext cx="9144000" cy="764274"/>
          </a:xfrm>
        </p:spPr>
        <p:txBody>
          <a:bodyPr>
            <a:normAutofit fontScale="90000"/>
          </a:bodyPr>
          <a:lstStyle/>
          <a:p>
            <a:r>
              <a:rPr lang="ru-RU" sz="2800" b="1" dirty="0"/>
              <a:t>Закон РСФСР «О местном самоуправлении в РСФСР» 6 июля 1991 г. </a:t>
            </a:r>
            <a:endParaRPr lang="ru-RU" sz="2800" dirty="0"/>
          </a:p>
        </p:txBody>
      </p:sp>
      <p:sp>
        <p:nvSpPr>
          <p:cNvPr id="3" name="Объект 2"/>
          <p:cNvSpPr>
            <a:spLocks noGrp="1"/>
          </p:cNvSpPr>
          <p:nvPr>
            <p:ph idx="1"/>
          </p:nvPr>
        </p:nvSpPr>
        <p:spPr>
          <a:xfrm>
            <a:off x="0" y="1828799"/>
            <a:ext cx="9144000" cy="5029201"/>
          </a:xfrm>
        </p:spPr>
        <p:txBody>
          <a:bodyPr>
            <a:normAutofit fontScale="85000" lnSpcReduction="10000"/>
          </a:bodyPr>
          <a:lstStyle/>
          <a:p>
            <a:r>
              <a:rPr lang="ru-RU" dirty="0"/>
              <a:t>Закон закрепил </a:t>
            </a:r>
            <a:r>
              <a:rPr lang="ru-RU" dirty="0" err="1"/>
              <a:t>поселенческо</a:t>
            </a:r>
            <a:r>
              <a:rPr lang="ru-RU" dirty="0"/>
              <a:t> – территориальный, в том числе двухуровневый, принцип организации местного самоуправления. </a:t>
            </a:r>
            <a:endParaRPr lang="ru-RU" dirty="0" smtClean="0"/>
          </a:p>
          <a:p>
            <a:r>
              <a:rPr lang="ru-RU" dirty="0" smtClean="0"/>
              <a:t>Закон </a:t>
            </a:r>
            <a:r>
              <a:rPr lang="ru-RU" dirty="0"/>
              <a:t>установил исчерпывающий перечень полномочий местных Советов и местной администрации в зависимости от типов муниципальных образований и назвал эти типы. </a:t>
            </a:r>
            <a:endParaRPr lang="ru-RU" dirty="0" smtClean="0"/>
          </a:p>
          <a:p>
            <a:r>
              <a:rPr lang="ru-RU" dirty="0" smtClean="0"/>
              <a:t>Установил </a:t>
            </a:r>
            <a:r>
              <a:rPr lang="ru-RU" dirty="0"/>
              <a:t>единую для всей Российской Федерации модель системы органов местного самоуправления, выборность, как местных советов, так и глав местных </a:t>
            </a:r>
            <a:r>
              <a:rPr lang="ru-RU" dirty="0" smtClean="0"/>
              <a:t>организаций.</a:t>
            </a:r>
          </a:p>
          <a:p>
            <a:r>
              <a:rPr lang="ru-RU" dirty="0" smtClean="0"/>
              <a:t>Установил </a:t>
            </a:r>
            <a:r>
              <a:rPr lang="ru-RU" dirty="0"/>
              <a:t>внутренние системы взаимоответственности и контроля за деятельностью органов местного самоуправления, одновременно освободил местные советы от исполнения несвойственных им распорядительных функций. </a:t>
            </a:r>
            <a:endParaRPr lang="ru-RU" dirty="0" smtClean="0"/>
          </a:p>
          <a:p>
            <a:r>
              <a:rPr lang="ru-RU" dirty="0" smtClean="0"/>
              <a:t>Закон </a:t>
            </a:r>
            <a:r>
              <a:rPr lang="ru-RU" dirty="0"/>
              <a:t>стимулировал развитие институтов местного самоуправления, в том числе территориального общественного самоуправления в городах Российской Федерации</a:t>
            </a:r>
            <a:r>
              <a:rPr lang="ru-RU" dirty="0" smtClean="0"/>
              <a:t>.</a:t>
            </a:r>
            <a:endParaRPr lang="ru-RU" dirty="0"/>
          </a:p>
        </p:txBody>
      </p:sp>
    </p:spTree>
    <p:extLst>
      <p:ext uri="{BB962C8B-B14F-4D97-AF65-F5344CB8AC3E}">
        <p14:creationId xmlns:p14="http://schemas.microsoft.com/office/powerpoint/2010/main" xmlns="" val="111927856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824363"/>
          </a:xfrm>
        </p:spPr>
        <p:txBody>
          <a:bodyPr>
            <a:normAutofit/>
          </a:bodyPr>
          <a:lstStyle/>
          <a:p>
            <a:pPr algn="ctr"/>
            <a:r>
              <a:rPr lang="ru-RU" sz="2800" b="1" dirty="0" smtClean="0"/>
              <a:t>Изменения в Конституции 1978 года</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044843766"/>
              </p:ext>
            </p:extLst>
          </p:nvPr>
        </p:nvGraphicFramePr>
        <p:xfrm>
          <a:off x="0" y="1244600"/>
          <a:ext cx="9144000" cy="561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68915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59558"/>
            <a:ext cx="9144000" cy="1091821"/>
          </a:xfrm>
        </p:spPr>
        <p:txBody>
          <a:bodyPr>
            <a:normAutofit/>
          </a:bodyPr>
          <a:lstStyle/>
          <a:p>
            <a:pPr algn="ctr"/>
            <a:r>
              <a:rPr lang="ru-RU" sz="2800" b="1" dirty="0" smtClean="0"/>
              <a:t>Продолжение  </a:t>
            </a:r>
            <a:r>
              <a:rPr lang="ru-RU" sz="2800" b="1" dirty="0"/>
              <a:t>реформы местного самоуправления</a:t>
            </a:r>
            <a:endParaRPr lang="ru-RU" sz="2800" dirty="0"/>
          </a:p>
        </p:txBody>
      </p:sp>
      <p:sp>
        <p:nvSpPr>
          <p:cNvPr id="3" name="Объект 2"/>
          <p:cNvSpPr>
            <a:spLocks noGrp="1"/>
          </p:cNvSpPr>
          <p:nvPr>
            <p:ph idx="1"/>
          </p:nvPr>
        </p:nvSpPr>
        <p:spPr>
          <a:xfrm>
            <a:off x="-1" y="1774208"/>
            <a:ext cx="8993875" cy="4954137"/>
          </a:xfrm>
        </p:spPr>
        <p:txBody>
          <a:bodyPr>
            <a:normAutofit/>
          </a:bodyPr>
          <a:lstStyle/>
          <a:p>
            <a:r>
              <a:rPr lang="ru-RU" dirty="0"/>
              <a:t>Однако противостояние представительных органов (Советов) и исполнительных органов, определенная конфронтация органов государственной власти и местных органов - это в итоге привело к роспуску местных Советов. </a:t>
            </a:r>
            <a:endParaRPr lang="ru-RU" dirty="0" smtClean="0"/>
          </a:p>
          <a:p>
            <a:pPr algn="just"/>
            <a:r>
              <a:rPr lang="ru-RU" dirty="0" smtClean="0"/>
              <a:t>В </a:t>
            </a:r>
            <a:r>
              <a:rPr lang="ru-RU" dirty="0"/>
              <a:t>октябре 1993 г. в рамках разрешения кризиса власти в Российской Федерации было издано </a:t>
            </a:r>
            <a:r>
              <a:rPr lang="ru-RU" b="1" i="1" dirty="0"/>
              <a:t>Положение об основах организации местного самоуправления в Российской Федерации на период поэтапной конституционной реформы</a:t>
            </a:r>
            <a:r>
              <a:rPr lang="ru-RU" dirty="0"/>
              <a:t>, утвержденное Указом Президента Российской Федерации от 26 октября 1993 года.</a:t>
            </a:r>
          </a:p>
        </p:txBody>
      </p:sp>
    </p:spTree>
    <p:extLst>
      <p:ext uri="{BB962C8B-B14F-4D97-AF65-F5344CB8AC3E}">
        <p14:creationId xmlns:p14="http://schemas.microsoft.com/office/powerpoint/2010/main" xmlns="" val="2232398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622300"/>
            <a:ext cx="9144000" cy="1083670"/>
          </a:xfrm>
        </p:spPr>
        <p:txBody>
          <a:bodyPr>
            <a:normAutofit fontScale="90000"/>
          </a:bodyPr>
          <a:lstStyle/>
          <a:p>
            <a:pPr algn="ctr"/>
            <a:r>
              <a:rPr lang="ru-RU" sz="2800" b="1" dirty="0"/>
              <a:t>Теория свободной </a:t>
            </a:r>
            <a:r>
              <a:rPr lang="ru-RU" sz="2800" b="1" dirty="0" smtClean="0"/>
              <a:t>общины </a:t>
            </a:r>
            <a:r>
              <a:rPr lang="ru-RU" sz="2800" dirty="0" smtClean="0"/>
              <a:t>выдвигала </a:t>
            </a:r>
            <a:r>
              <a:rPr lang="ru-RU" sz="2800" dirty="0"/>
              <a:t>следующие </a:t>
            </a:r>
            <a:r>
              <a:rPr lang="ru-RU" sz="2800" b="1" i="1" dirty="0"/>
              <a:t>основополагающие начала организации местного самоуправления</a:t>
            </a:r>
            <a:r>
              <a:rPr lang="ru-RU" sz="2800" dirty="0"/>
              <a:t>:</a:t>
            </a: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286098564"/>
              </p:ext>
            </p:extLst>
          </p:nvPr>
        </p:nvGraphicFramePr>
        <p:xfrm>
          <a:off x="103188" y="1706563"/>
          <a:ext cx="8937625" cy="515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4467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82388"/>
            <a:ext cx="9144000" cy="859809"/>
          </a:xfrm>
        </p:spPr>
        <p:txBody>
          <a:bodyPr>
            <a:normAutofit/>
          </a:bodyPr>
          <a:lstStyle/>
          <a:p>
            <a:pPr algn="ctr"/>
            <a:r>
              <a:rPr lang="ru-RU" sz="2800" b="1" dirty="0"/>
              <a:t>Продолжение  реформы местного самоуправления</a:t>
            </a:r>
            <a:endParaRPr lang="ru-RU" sz="2800" dirty="0"/>
          </a:p>
        </p:txBody>
      </p:sp>
      <p:sp>
        <p:nvSpPr>
          <p:cNvPr id="3" name="Объект 2"/>
          <p:cNvSpPr>
            <a:spLocks noGrp="1"/>
          </p:cNvSpPr>
          <p:nvPr>
            <p:ph idx="1"/>
          </p:nvPr>
        </p:nvSpPr>
        <p:spPr>
          <a:xfrm>
            <a:off x="0" y="1690690"/>
            <a:ext cx="9144000" cy="5167310"/>
          </a:xfrm>
        </p:spPr>
        <p:txBody>
          <a:bodyPr>
            <a:normAutofit fontScale="62500" lnSpcReduction="20000"/>
          </a:bodyPr>
          <a:lstStyle/>
          <a:p>
            <a:r>
              <a:rPr lang="ru-RU" dirty="0"/>
              <a:t>Согласно данному Положению:</a:t>
            </a:r>
          </a:p>
          <a:p>
            <a:r>
              <a:rPr lang="ru-RU" dirty="0"/>
              <a:t>1) органами местного самоуправления в городах, сельских поселениях, других населенных пунктах являлись выборные и другие органы местного самоуправления - </a:t>
            </a:r>
            <a:r>
              <a:rPr lang="ru-RU" b="1" i="1" dirty="0"/>
              <a:t>собрание представителей, глава местного самоуправления</a:t>
            </a:r>
            <a:r>
              <a:rPr lang="ru-RU" dirty="0"/>
              <a:t>.</a:t>
            </a:r>
          </a:p>
          <a:p>
            <a:r>
              <a:rPr lang="ru-RU" dirty="0"/>
              <a:t>На территориях, включающих несколько городских или сельских поселений, совместным решением органов местного самоуправления мог быть создан </a:t>
            </a:r>
            <a:r>
              <a:rPr lang="ru-RU" b="1" i="1" dirty="0"/>
              <a:t>единый орган местного самоуправления</a:t>
            </a:r>
            <a:r>
              <a:rPr lang="ru-RU" dirty="0"/>
              <a:t> соответствующих территорий;</a:t>
            </a:r>
          </a:p>
          <a:p>
            <a:r>
              <a:rPr lang="ru-RU" dirty="0"/>
              <a:t>2) в городских и сельских поселениях с населением до 5 тыс. человек местное самоуправление могло осуществляться </a:t>
            </a:r>
            <a:r>
              <a:rPr lang="ru-RU" b="1" i="1" dirty="0"/>
              <a:t>непосредственно населением через собрания, сходы и выборным главой местного самоуправления</a:t>
            </a:r>
            <a:r>
              <a:rPr lang="ru-RU" dirty="0"/>
              <a:t>, который периодически отчитывается перед собранием, сходом. </a:t>
            </a:r>
            <a:endParaRPr lang="ru-RU" dirty="0" smtClean="0"/>
          </a:p>
          <a:p>
            <a:r>
              <a:rPr lang="ru-RU" dirty="0" smtClean="0"/>
              <a:t>В </a:t>
            </a:r>
            <a:r>
              <a:rPr lang="ru-RU" dirty="0"/>
              <a:t>иных населенных пунктах (городах, городских, сельских поселениях и др.) предусматривалось создание </a:t>
            </a:r>
            <a:r>
              <a:rPr lang="ru-RU" b="1" i="1" dirty="0"/>
              <a:t>представительных коллегиальных органов местного самоуправления и главы местного самоуправления</a:t>
            </a:r>
            <a:r>
              <a:rPr lang="ru-RU" dirty="0"/>
              <a:t>.</a:t>
            </a:r>
          </a:p>
          <a:p>
            <a:r>
              <a:rPr lang="ru-RU" dirty="0"/>
              <a:t>В городах и других поселениях с населением свыше 50 тыс. человек глава администрации назначался главой администрации края, области, города федерального значения, автономной области, автономного округа либо избирался населением;</a:t>
            </a:r>
          </a:p>
          <a:p>
            <a:r>
              <a:rPr lang="ru-RU" dirty="0"/>
              <a:t>3) выборный представительный орган местного самоуправления работал, как правило, на непостоянной основе и созывался на свои заседания соответствующим главой местного самоуправления. При этом решения выборного представительного органа подписывались главой местного самоуправления.</a:t>
            </a:r>
          </a:p>
          <a:p>
            <a:endParaRPr lang="ru-RU" dirty="0"/>
          </a:p>
        </p:txBody>
      </p:sp>
    </p:spTree>
    <p:extLst>
      <p:ext uri="{BB962C8B-B14F-4D97-AF65-F5344CB8AC3E}">
        <p14:creationId xmlns:p14="http://schemas.microsoft.com/office/powerpoint/2010/main" xmlns="" val="10491476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5534" y="622300"/>
            <a:ext cx="9048466" cy="1138260"/>
          </a:xfrm>
          <a:solidFill>
            <a:srgbClr val="FFFF99"/>
          </a:solidFill>
        </p:spPr>
        <p:txBody>
          <a:bodyPr>
            <a:normAutofit fontScale="90000"/>
          </a:bodyPr>
          <a:lstStyle/>
          <a:p>
            <a:pPr algn="just"/>
            <a:r>
              <a:rPr lang="ru-RU" sz="3100" b="1" dirty="0"/>
              <a:t>Конституция </a:t>
            </a:r>
            <a:r>
              <a:rPr lang="ru-RU" sz="3100" b="1" dirty="0" smtClean="0"/>
              <a:t>РФ принята </a:t>
            </a:r>
            <a:r>
              <a:rPr lang="ru-RU" sz="3100" b="1" dirty="0"/>
              <a:t>всенародным голосованием 12.12.1993</a:t>
            </a:r>
            <a:r>
              <a:rPr lang="ru-RU" sz="3200" b="1" dirty="0"/>
              <a:t/>
            </a:r>
            <a:br>
              <a:rPr lang="ru-RU" sz="3200" b="1" dirty="0"/>
            </a:br>
            <a:endParaRPr lang="ru-RU" sz="3200" dirty="0" smtClean="0">
              <a:solidFill>
                <a:schemeClr val="tx1"/>
              </a:solidFill>
              <a:effectLst/>
            </a:endParaRPr>
          </a:p>
        </p:txBody>
      </p:sp>
      <p:sp>
        <p:nvSpPr>
          <p:cNvPr id="11267" name="Rectangle 3"/>
          <p:cNvSpPr>
            <a:spLocks noGrp="1" noChangeArrowheads="1"/>
          </p:cNvSpPr>
          <p:nvPr>
            <p:ph sz="quarter" idx="1"/>
          </p:nvPr>
        </p:nvSpPr>
        <p:spPr>
          <a:xfrm>
            <a:off x="245660" y="1760560"/>
            <a:ext cx="8718953" cy="4692627"/>
          </a:xfrm>
        </p:spPr>
        <p:txBody>
          <a:bodyPr/>
          <a:lstStyle/>
          <a:p>
            <a:pPr eaLnBrk="1" hangingPunct="1">
              <a:buFont typeface="Wingdings" pitchFamily="2" charset="2"/>
              <a:buNone/>
              <a:defRPr/>
            </a:pPr>
            <a:r>
              <a:rPr lang="ru-RU" dirty="0" smtClean="0"/>
              <a:t>В Российской Федерации</a:t>
            </a:r>
            <a:r>
              <a:rPr lang="ru-RU" b="1" dirty="0" smtClean="0"/>
              <a:t> признаётся и гарантируется </a:t>
            </a:r>
            <a:r>
              <a:rPr lang="ru-RU" dirty="0" smtClean="0"/>
              <a:t>местное самоуправление. Местное самоуправление</a:t>
            </a:r>
            <a:r>
              <a:rPr lang="ru-RU" b="1" dirty="0" smtClean="0"/>
              <a:t> </a:t>
            </a:r>
            <a:r>
              <a:rPr lang="ru-RU" dirty="0" smtClean="0"/>
              <a:t>в пределах своих</a:t>
            </a:r>
            <a:r>
              <a:rPr lang="ru-RU" b="1" dirty="0" smtClean="0"/>
              <a:t> </a:t>
            </a:r>
            <a:r>
              <a:rPr lang="ru-RU" dirty="0" smtClean="0"/>
              <a:t>полномочий</a:t>
            </a:r>
            <a:r>
              <a:rPr lang="ru-RU" b="1" dirty="0" smtClean="0"/>
              <a:t> самостоятельно. </a:t>
            </a:r>
            <a:r>
              <a:rPr lang="ru-RU" dirty="0" smtClean="0"/>
              <a:t>Органы местного самоуправления</a:t>
            </a:r>
            <a:r>
              <a:rPr lang="ru-RU" b="1" dirty="0" smtClean="0"/>
              <a:t> не входят в систему органов государственной власти</a:t>
            </a:r>
            <a:r>
              <a:rPr lang="ru-RU" dirty="0" smtClean="0"/>
              <a:t> </a:t>
            </a:r>
            <a:r>
              <a:rPr lang="ru-RU" i="1" dirty="0" smtClean="0"/>
              <a:t>– ст.12</a:t>
            </a:r>
          </a:p>
          <a:p>
            <a:pPr>
              <a:buNone/>
              <a:defRPr/>
            </a:pPr>
            <a:r>
              <a:rPr lang="ru-RU" dirty="0" smtClean="0"/>
              <a:t>Местное самоуправление в Российской Федерации обеспечивает самостоятельное решение населением вопросов местного значения, владение, пользование и распоряжение муниципальной собственностью</a:t>
            </a:r>
            <a:r>
              <a:rPr lang="ru-RU" b="1" dirty="0" smtClean="0"/>
              <a:t> – ст.130.</a:t>
            </a:r>
          </a:p>
        </p:txBody>
      </p:sp>
    </p:spTree>
    <p:extLst>
      <p:ext uri="{BB962C8B-B14F-4D97-AF65-F5344CB8AC3E}">
        <p14:creationId xmlns:p14="http://schemas.microsoft.com/office/powerpoint/2010/main" xmlns="" val="317386884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algn="ctr" eaLnBrk="1" hangingPunct="1">
              <a:defRPr/>
            </a:pPr>
            <a:r>
              <a:rPr lang="ru-RU" sz="3200" b="1" dirty="0" smtClean="0"/>
              <a:t>Вопросы местного значения </a:t>
            </a:r>
            <a:br>
              <a:rPr lang="ru-RU" sz="3200" b="1" dirty="0" smtClean="0"/>
            </a:br>
            <a:r>
              <a:rPr lang="ru-RU" sz="3200" b="1" dirty="0" smtClean="0"/>
              <a:t>(ч.1 ст.132 Конституции РФ)</a:t>
            </a:r>
          </a:p>
        </p:txBody>
      </p:sp>
      <p:graphicFrame>
        <p:nvGraphicFramePr>
          <p:cNvPr id="4" name="Содержимое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813208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715181"/>
          </a:xfrm>
        </p:spPr>
        <p:txBody>
          <a:bodyPr>
            <a:normAutofit/>
          </a:bodyPr>
          <a:lstStyle/>
          <a:p>
            <a:pPr algn="ctr"/>
            <a:r>
              <a:rPr lang="ru-RU" sz="2800" b="1" dirty="0" smtClean="0"/>
              <a:t>Обеспечение реформы местного самоуправления</a:t>
            </a:r>
            <a:endParaRPr lang="ru-RU" sz="2800" b="1" dirty="0"/>
          </a:p>
        </p:txBody>
      </p:sp>
      <p:sp>
        <p:nvSpPr>
          <p:cNvPr id="3" name="Объект 2"/>
          <p:cNvSpPr>
            <a:spLocks noGrp="1"/>
          </p:cNvSpPr>
          <p:nvPr>
            <p:ph idx="1"/>
          </p:nvPr>
        </p:nvSpPr>
        <p:spPr>
          <a:xfrm>
            <a:off x="0" y="1244600"/>
            <a:ext cx="9144000" cy="5613400"/>
          </a:xfrm>
        </p:spPr>
        <p:txBody>
          <a:bodyPr>
            <a:normAutofit fontScale="62500" lnSpcReduction="20000"/>
          </a:bodyPr>
          <a:lstStyle/>
          <a:p>
            <a:r>
              <a:rPr lang="ru-RU" dirty="0"/>
              <a:t>После принятия новой Конституции </a:t>
            </a:r>
            <a:r>
              <a:rPr lang="ru-RU" dirty="0" smtClean="0"/>
              <a:t>РФ Президентом </a:t>
            </a:r>
            <a:r>
              <a:rPr lang="ru-RU" dirty="0"/>
              <a:t>России в целях дальнейшего осуществления реформы местного самоуправления, обеспечения его государственной поддержки был издан </a:t>
            </a:r>
            <a:r>
              <a:rPr lang="ru-RU" b="1" i="1" dirty="0"/>
              <a:t>Указ от 22 декабря 1993 г. «О гарантиях местного самоуправления в Российской Федерации».</a:t>
            </a:r>
          </a:p>
          <a:p>
            <a:r>
              <a:rPr lang="ru-RU" dirty="0"/>
              <a:t>Данным Указом было:</a:t>
            </a:r>
          </a:p>
          <a:p>
            <a:r>
              <a:rPr lang="ru-RU" dirty="0"/>
              <a:t>установлено, что органы местного самоуправления самостоятельно утверждают перечень объектов (имущества), составляющих муниципальную собственность;</a:t>
            </a:r>
          </a:p>
          <a:p>
            <a:r>
              <a:rPr lang="ru-RU" dirty="0"/>
              <a:t>разграничены полномочия представительного органа местного самоуправления и местной администрации;</a:t>
            </a:r>
          </a:p>
          <a:p>
            <a:r>
              <a:rPr lang="ru-RU" dirty="0"/>
              <a:t>установлено, что решения органов местного самоуправления могут быть отменены лишь в судебном порядке;</a:t>
            </a:r>
          </a:p>
          <a:p>
            <a:r>
              <a:rPr lang="ru-RU" dirty="0"/>
              <a:t>установлено, что глава местного самоуправления, являясь главой соответствующей администрации, вправе выносить на местный референдум проект положения (устава) о местном самоуправлении, председательствовать на заседаниях выборного представительного органа местного самоуправления;</a:t>
            </a:r>
          </a:p>
          <a:p>
            <a:r>
              <a:rPr lang="ru-RU" dirty="0"/>
              <a:t>установлено, что дата выборов в представительный орган местного самоуправления устанавливалась решением представительного (законодательного) органа власти субъекта Федерации по предложению главы исполнительной власти.</a:t>
            </a:r>
          </a:p>
          <a:p>
            <a:r>
              <a:rPr lang="ru-RU" dirty="0"/>
              <a:t>При этом глава местного самоуправления и другие должностные лица местной администрации могли быть членами представительного органа местного самоуправления.</a:t>
            </a:r>
          </a:p>
          <a:p>
            <a:endParaRPr lang="ru-RU" dirty="0"/>
          </a:p>
        </p:txBody>
      </p:sp>
    </p:spTree>
    <p:extLst>
      <p:ext uri="{BB962C8B-B14F-4D97-AF65-F5344CB8AC3E}">
        <p14:creationId xmlns:p14="http://schemas.microsoft.com/office/powerpoint/2010/main" xmlns="" val="2367419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0"/>
            <a:ext cx="9144000" cy="1056375"/>
          </a:xfrm>
        </p:spPr>
        <p:txBody>
          <a:bodyPr>
            <a:normAutofit fontScale="90000"/>
          </a:bodyPr>
          <a:lstStyle/>
          <a:p>
            <a:r>
              <a:rPr lang="ru-RU" sz="2800" b="1" dirty="0"/>
              <a:t>Федеральный закон № 154-ФЗ «Об общих </a:t>
            </a:r>
            <a:br>
              <a:rPr lang="ru-RU" sz="2800" b="1" dirty="0"/>
            </a:br>
            <a:r>
              <a:rPr lang="ru-RU" sz="2800" b="1" dirty="0"/>
              <a:t>принципах организации местного самоуправления в Российской </a:t>
            </a:r>
            <a:r>
              <a:rPr lang="ru-RU" sz="2800" b="1" dirty="0" smtClean="0"/>
              <a:t>Федерации»</a:t>
            </a:r>
            <a:endParaRPr lang="ru-RU" sz="2800" b="1" dirty="0"/>
          </a:p>
        </p:txBody>
      </p:sp>
      <p:sp>
        <p:nvSpPr>
          <p:cNvPr id="3" name="Объект 2"/>
          <p:cNvSpPr>
            <a:spLocks noGrp="1"/>
          </p:cNvSpPr>
          <p:nvPr>
            <p:ph idx="1"/>
          </p:nvPr>
        </p:nvSpPr>
        <p:spPr>
          <a:xfrm>
            <a:off x="109182" y="1678674"/>
            <a:ext cx="8830102" cy="5179325"/>
          </a:xfrm>
        </p:spPr>
        <p:txBody>
          <a:bodyPr>
            <a:normAutofit fontScale="85000" lnSpcReduction="20000"/>
          </a:bodyPr>
          <a:lstStyle/>
          <a:p>
            <a:pPr algn="just"/>
            <a:r>
              <a:rPr lang="ru-RU" dirty="0" smtClean="0"/>
              <a:t>Принят </a:t>
            </a:r>
            <a:r>
              <a:rPr lang="ru-RU" dirty="0"/>
              <a:t>28 августа 1995 г. </a:t>
            </a:r>
            <a:endParaRPr lang="ru-RU" dirty="0" smtClean="0"/>
          </a:p>
          <a:p>
            <a:pPr algn="just"/>
            <a:r>
              <a:rPr lang="ru-RU" dirty="0"/>
              <a:t>Н</a:t>
            </a:r>
            <a:r>
              <a:rPr lang="ru-RU" dirty="0" smtClean="0"/>
              <a:t>а длительное </a:t>
            </a:r>
            <a:r>
              <a:rPr lang="ru-RU" dirty="0"/>
              <a:t>время фактически закрепил конструкцию дуализма местного </a:t>
            </a:r>
            <a:r>
              <a:rPr lang="ru-RU" dirty="0" smtClean="0"/>
              <a:t>самоуправления.</a:t>
            </a:r>
          </a:p>
          <a:p>
            <a:pPr algn="just"/>
            <a:r>
              <a:rPr lang="ru-RU" dirty="0" smtClean="0"/>
              <a:t> Наиболее </a:t>
            </a:r>
            <a:r>
              <a:rPr lang="ru-RU" dirty="0"/>
              <a:t>существенным моментом </a:t>
            </a:r>
            <a:r>
              <a:rPr lang="ru-RU" dirty="0" smtClean="0"/>
              <a:t>обеспечения действенности </a:t>
            </a:r>
            <a:r>
              <a:rPr lang="ru-RU" dirty="0"/>
              <a:t>этой концепции стало законодательное закрепление именно </a:t>
            </a:r>
            <a:r>
              <a:rPr lang="ru-RU" b="1" i="1" dirty="0"/>
              <a:t>права </a:t>
            </a:r>
            <a:r>
              <a:rPr lang="ru-RU" b="1" i="1" dirty="0" smtClean="0"/>
              <a:t> граждан </a:t>
            </a:r>
            <a:r>
              <a:rPr lang="ru-RU" b="1" i="1" dirty="0"/>
              <a:t>на местное самоуправление. </a:t>
            </a:r>
            <a:endParaRPr lang="ru-RU" b="1" i="1" dirty="0" smtClean="0"/>
          </a:p>
          <a:p>
            <a:pPr algn="just"/>
            <a:r>
              <a:rPr lang="ru-RU" dirty="0" smtClean="0"/>
              <a:t>Данное </a:t>
            </a:r>
            <a:r>
              <a:rPr lang="ru-RU" dirty="0"/>
              <a:t>право определялось в ст. 3 </a:t>
            </a:r>
            <a:r>
              <a:rPr lang="ru-RU" dirty="0" smtClean="0"/>
              <a:t> ФЗ-154: </a:t>
            </a:r>
            <a:r>
              <a:rPr lang="ru-RU" dirty="0"/>
              <a:t>граждане Российской </a:t>
            </a:r>
            <a:r>
              <a:rPr lang="ru-RU" dirty="0" smtClean="0"/>
              <a:t> Федерации </a:t>
            </a:r>
            <a:r>
              <a:rPr lang="ru-RU" dirty="0"/>
              <a:t>осуществляют свое право на местное самоуправление в городских, сельских </a:t>
            </a:r>
            <a:r>
              <a:rPr lang="ru-RU" dirty="0" smtClean="0"/>
              <a:t> поселениях </a:t>
            </a:r>
            <a:r>
              <a:rPr lang="ru-RU" dirty="0"/>
              <a:t>и других муниципальных образованиях в соответствии с федеральными </a:t>
            </a:r>
            <a:r>
              <a:rPr lang="ru-RU" dirty="0" smtClean="0"/>
              <a:t> гарантиями </a:t>
            </a:r>
            <a:r>
              <a:rPr lang="ru-RU" dirty="0"/>
              <a:t>избирательных прав граждан путем референдума, выборов, других форм </a:t>
            </a:r>
            <a:r>
              <a:rPr lang="ru-RU" dirty="0" smtClean="0"/>
              <a:t> прямого </a:t>
            </a:r>
            <a:r>
              <a:rPr lang="ru-RU" dirty="0"/>
              <a:t>волеизъявления, а также через выборные и другие органы местного </a:t>
            </a:r>
            <a:r>
              <a:rPr lang="ru-RU" dirty="0" smtClean="0"/>
              <a:t> самоуправления.</a:t>
            </a:r>
          </a:p>
          <a:p>
            <a:pPr algn="just"/>
            <a:r>
              <a:rPr lang="ru-RU" dirty="0" smtClean="0"/>
              <a:t> </a:t>
            </a:r>
            <a:r>
              <a:rPr lang="ru-RU" dirty="0"/>
              <a:t>Для защиты указанного права законодатель предусмотрел ряд </a:t>
            </a:r>
            <a:r>
              <a:rPr lang="ru-RU" dirty="0" smtClean="0"/>
              <a:t> серьезных </a:t>
            </a:r>
            <a:r>
              <a:rPr lang="ru-RU" dirty="0"/>
              <a:t>процедурных </a:t>
            </a:r>
            <a:r>
              <a:rPr lang="ru-RU" dirty="0" smtClean="0"/>
              <a:t>гарантий. </a:t>
            </a:r>
            <a:endParaRPr lang="ru-RU" dirty="0"/>
          </a:p>
        </p:txBody>
      </p:sp>
    </p:spTree>
    <p:extLst>
      <p:ext uri="{BB962C8B-B14F-4D97-AF65-F5344CB8AC3E}">
        <p14:creationId xmlns:p14="http://schemas.microsoft.com/office/powerpoint/2010/main" xmlns="" val="40845542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830" y="641445"/>
            <a:ext cx="9021170" cy="996286"/>
          </a:xfrm>
        </p:spPr>
        <p:txBody>
          <a:bodyPr>
            <a:normAutofit/>
          </a:bodyPr>
          <a:lstStyle/>
          <a:p>
            <a:pPr algn="ctr"/>
            <a:r>
              <a:rPr lang="ru-RU" sz="2800" b="1" dirty="0" smtClean="0"/>
              <a:t>Продолжение реформы местного самоуправления </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3721563343"/>
              </p:ext>
            </p:extLst>
          </p:nvPr>
        </p:nvGraphicFramePr>
        <p:xfrm>
          <a:off x="0" y="1282700"/>
          <a:ext cx="9144000" cy="5575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845935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971" y="622300"/>
            <a:ext cx="8718997" cy="781497"/>
          </a:xfrm>
        </p:spPr>
        <p:txBody>
          <a:bodyPr/>
          <a:lstStyle/>
          <a:p>
            <a:pPr algn="ctr"/>
            <a:r>
              <a:rPr lang="ru-RU" sz="2800" b="1" dirty="0"/>
              <a:t>Европейская хартия местного самоуправления </a:t>
            </a:r>
          </a:p>
        </p:txBody>
      </p:sp>
      <p:sp>
        <p:nvSpPr>
          <p:cNvPr id="3" name="Объект 2"/>
          <p:cNvSpPr>
            <a:spLocks noGrp="1"/>
          </p:cNvSpPr>
          <p:nvPr>
            <p:ph idx="1"/>
          </p:nvPr>
        </p:nvSpPr>
        <p:spPr>
          <a:xfrm>
            <a:off x="218939" y="1403796"/>
            <a:ext cx="8822029" cy="5454203"/>
          </a:xfrm>
        </p:spPr>
        <p:txBody>
          <a:bodyPr>
            <a:normAutofit lnSpcReduction="10000"/>
          </a:bodyPr>
          <a:lstStyle/>
          <a:p>
            <a:pPr algn="just"/>
            <a:r>
              <a:rPr lang="ru-RU" dirty="0" smtClean="0"/>
              <a:t>Подписана в </a:t>
            </a:r>
            <a:r>
              <a:rPr lang="ru-RU" dirty="0"/>
              <a:t>Страсбурге 15 октября 1985 г. </a:t>
            </a:r>
            <a:endParaRPr lang="ru-RU" dirty="0" smtClean="0"/>
          </a:p>
          <a:p>
            <a:pPr algn="just"/>
            <a:r>
              <a:rPr lang="ru-RU" dirty="0" smtClean="0"/>
              <a:t>Отражает </a:t>
            </a:r>
            <a:r>
              <a:rPr lang="ru-RU" dirty="0"/>
              <a:t>общие для европейских стран идеи относительно организации и </a:t>
            </a:r>
            <a:r>
              <a:rPr lang="ru-RU" dirty="0" smtClean="0"/>
              <a:t>функционирования </a:t>
            </a:r>
            <a:r>
              <a:rPr lang="ru-RU" dirty="0"/>
              <a:t>местного самоуправления. </a:t>
            </a:r>
            <a:endParaRPr lang="ru-RU" dirty="0" smtClean="0"/>
          </a:p>
          <a:p>
            <a:pPr algn="just"/>
            <a:r>
              <a:rPr lang="ru-RU" dirty="0" smtClean="0"/>
              <a:t>В апреле </a:t>
            </a:r>
            <a:r>
              <a:rPr lang="ru-RU" dirty="0"/>
              <a:t>1998 г. Российская </a:t>
            </a:r>
            <a:r>
              <a:rPr lang="ru-RU" dirty="0" smtClean="0"/>
              <a:t>Федерация </a:t>
            </a:r>
            <a:r>
              <a:rPr lang="ru-RU" dirty="0"/>
              <a:t>ратифицировала Европейскую хартию местного </a:t>
            </a:r>
            <a:r>
              <a:rPr lang="ru-RU" dirty="0" smtClean="0"/>
              <a:t>самоуправления, </a:t>
            </a:r>
            <a:r>
              <a:rPr lang="ru-RU" dirty="0"/>
              <a:t>которая вступила в силу для нашего </a:t>
            </a:r>
            <a:r>
              <a:rPr lang="ru-RU" dirty="0" smtClean="0"/>
              <a:t>государства </a:t>
            </a:r>
            <a:r>
              <a:rPr lang="ru-RU" dirty="0"/>
              <a:t>с 1 сентября 1998 г</a:t>
            </a:r>
            <a:r>
              <a:rPr lang="ru-RU" dirty="0" smtClean="0"/>
              <a:t>.</a:t>
            </a:r>
          </a:p>
          <a:p>
            <a:pPr algn="just"/>
            <a:r>
              <a:rPr lang="ru-RU" dirty="0"/>
              <a:t>Ратификация </a:t>
            </a:r>
            <a:r>
              <a:rPr lang="ru-RU" dirty="0" smtClean="0"/>
              <a:t>Европейской </a:t>
            </a:r>
            <a:r>
              <a:rPr lang="ru-RU" dirty="0"/>
              <a:t>хартии местного самоуправления и приведение российского законодательства о местном самоуправлении в соответствие с ней являлись одним из условий вступления России в Совет Европы. </a:t>
            </a:r>
          </a:p>
        </p:txBody>
      </p:sp>
    </p:spTree>
    <p:extLst>
      <p:ext uri="{BB962C8B-B14F-4D97-AF65-F5344CB8AC3E}">
        <p14:creationId xmlns:p14="http://schemas.microsoft.com/office/powerpoint/2010/main" xmlns="" val="554925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51" y="622300"/>
            <a:ext cx="8950817" cy="665587"/>
          </a:xfrm>
        </p:spPr>
        <p:txBody>
          <a:bodyPr>
            <a:normAutofit/>
          </a:bodyPr>
          <a:lstStyle/>
          <a:p>
            <a:r>
              <a:rPr lang="ru-RU" sz="2800" b="1" dirty="0"/>
              <a:t>Европейская хартия местного самоуправления </a:t>
            </a:r>
            <a:endParaRPr lang="ru-RU" sz="2800" dirty="0"/>
          </a:p>
        </p:txBody>
      </p:sp>
      <p:sp>
        <p:nvSpPr>
          <p:cNvPr id="3" name="Объект 2"/>
          <p:cNvSpPr>
            <a:spLocks noGrp="1"/>
          </p:cNvSpPr>
          <p:nvPr>
            <p:ph idx="1"/>
          </p:nvPr>
        </p:nvSpPr>
        <p:spPr>
          <a:xfrm>
            <a:off x="0" y="1648494"/>
            <a:ext cx="8860665" cy="5209505"/>
          </a:xfrm>
        </p:spPr>
        <p:txBody>
          <a:bodyPr>
            <a:normAutofit/>
          </a:bodyPr>
          <a:lstStyle/>
          <a:p>
            <a:r>
              <a:rPr lang="ru-RU" dirty="0"/>
              <a:t>В 1985 г. Хартию подписали 11 </a:t>
            </a:r>
            <a:r>
              <a:rPr lang="ru-RU" dirty="0" smtClean="0"/>
              <a:t>государств</a:t>
            </a:r>
            <a:r>
              <a:rPr lang="ru-RU" dirty="0"/>
              <a:t>: Австрия, Бельгия, Греция, Дания, Исландия, Испания, Италия, </a:t>
            </a:r>
            <a:r>
              <a:rPr lang="ru-RU" dirty="0" smtClean="0"/>
              <a:t>Лихтенштейн</a:t>
            </a:r>
            <a:r>
              <a:rPr lang="ru-RU" dirty="0"/>
              <a:t>, Люксембург, Португалия, </a:t>
            </a:r>
            <a:r>
              <a:rPr lang="ru-RU" dirty="0" smtClean="0"/>
              <a:t>Франция</a:t>
            </a:r>
            <a:r>
              <a:rPr lang="ru-RU" dirty="0"/>
              <a:t>, причем для Бельгии и Франции </a:t>
            </a:r>
            <a:r>
              <a:rPr lang="ru-RU" dirty="0" smtClean="0"/>
              <a:t>хартия </a:t>
            </a:r>
            <a:r>
              <a:rPr lang="ru-RU" dirty="0"/>
              <a:t>вступила в силу только через двадцать лет после подписания (Бельгия – 2004 г., Франция – 2007 г</a:t>
            </a:r>
            <a:r>
              <a:rPr lang="ru-RU" dirty="0" smtClean="0"/>
              <a:t>.).</a:t>
            </a:r>
          </a:p>
          <a:p>
            <a:r>
              <a:rPr lang="ru-RU" dirty="0" smtClean="0"/>
              <a:t> </a:t>
            </a:r>
            <a:r>
              <a:rPr lang="ru-RU" dirty="0"/>
              <a:t>К государствам, </a:t>
            </a:r>
            <a:r>
              <a:rPr lang="ru-RU" dirty="0" smtClean="0"/>
              <a:t>которые </a:t>
            </a:r>
            <a:r>
              <a:rPr lang="ru-RU" dirty="0"/>
              <a:t>подписали хартию сравнительно </a:t>
            </a:r>
            <a:r>
              <a:rPr lang="ru-RU" dirty="0" smtClean="0"/>
              <a:t>недавно</a:t>
            </a:r>
            <a:r>
              <a:rPr lang="ru-RU" dirty="0"/>
              <a:t>, относятся: Азербайджан (2001 г.), </a:t>
            </a:r>
            <a:r>
              <a:rPr lang="ru-RU" dirty="0" smtClean="0"/>
              <a:t>Армения </a:t>
            </a:r>
            <a:r>
              <a:rPr lang="ru-RU" dirty="0"/>
              <a:t>(2001 г.), Босния и Герцеговина (2002 г.), Грузия (2002 г.), Швейцария (2004 г.), Сербия (2005 г.) и Черногория (2005 г.). </a:t>
            </a:r>
          </a:p>
        </p:txBody>
      </p:sp>
    </p:spTree>
    <p:extLst>
      <p:ext uri="{BB962C8B-B14F-4D97-AF65-F5344CB8AC3E}">
        <p14:creationId xmlns:p14="http://schemas.microsoft.com/office/powerpoint/2010/main" xmlns="" val="9413964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2301"/>
            <a:ext cx="9144000" cy="729981"/>
          </a:xfrm>
        </p:spPr>
        <p:txBody>
          <a:bodyPr>
            <a:normAutofit/>
          </a:bodyPr>
          <a:lstStyle/>
          <a:p>
            <a:pPr algn="ctr"/>
            <a:r>
              <a:rPr lang="ru-RU" sz="2800" b="1" dirty="0"/>
              <a:t>Европейская хартия местного самоуправления </a:t>
            </a:r>
          </a:p>
        </p:txBody>
      </p:sp>
      <p:sp>
        <p:nvSpPr>
          <p:cNvPr id="3" name="Объект 2"/>
          <p:cNvSpPr>
            <a:spLocks noGrp="1"/>
          </p:cNvSpPr>
          <p:nvPr>
            <p:ph idx="1"/>
          </p:nvPr>
        </p:nvSpPr>
        <p:spPr>
          <a:xfrm>
            <a:off x="128789" y="1184856"/>
            <a:ext cx="8847786" cy="5673144"/>
          </a:xfrm>
        </p:spPr>
        <p:txBody>
          <a:bodyPr>
            <a:normAutofit/>
          </a:bodyPr>
          <a:lstStyle/>
          <a:p>
            <a:pPr algn="just"/>
            <a:r>
              <a:rPr lang="ru-RU" dirty="0"/>
              <a:t>В</a:t>
            </a:r>
            <a:r>
              <a:rPr lang="ru-RU" dirty="0" smtClean="0"/>
              <a:t> </a:t>
            </a:r>
            <a:r>
              <a:rPr lang="ru-RU" dirty="0"/>
              <a:t>русском переводе Европейской Хартии о местном самоуправлении  оно определяется как «</a:t>
            </a:r>
            <a:r>
              <a:rPr lang="ru-RU" b="1" i="1" dirty="0"/>
              <a:t>право и реальная способность органов местного самоуправления регламентировать значительную часть государственных дел и управлять ею, действуя в рамках закона под свою ответственность и в интересах населения</a:t>
            </a:r>
            <a:r>
              <a:rPr lang="ru-RU" dirty="0"/>
              <a:t>» [5. Ч. I. Ст. 3. П. 1</a:t>
            </a:r>
            <a:r>
              <a:rPr lang="ru-RU" dirty="0" smtClean="0"/>
              <a:t>].</a:t>
            </a:r>
          </a:p>
          <a:p>
            <a:pPr algn="just"/>
            <a:r>
              <a:rPr lang="ru-RU" dirty="0"/>
              <a:t>По мнению ряда российских ученых, в существующем официальном переводе текста Европейской Хартии допущен ряд вольных трактовок ключевых понятий. </a:t>
            </a:r>
            <a:r>
              <a:rPr lang="ru-RU" dirty="0" smtClean="0"/>
              <a:t>Данное </a:t>
            </a:r>
            <a:r>
              <a:rPr lang="ru-RU" dirty="0"/>
              <a:t>положение следует читать так: </a:t>
            </a:r>
            <a:r>
              <a:rPr lang="ru-RU" b="1" i="1" dirty="0"/>
              <a:t>местные сообщества являются одной из главных основ любого демократического </a:t>
            </a:r>
            <a:r>
              <a:rPr lang="ru-RU" b="1" i="1" dirty="0" smtClean="0"/>
              <a:t>строя.</a:t>
            </a:r>
          </a:p>
        </p:txBody>
      </p:sp>
    </p:spTree>
    <p:extLst>
      <p:ext uri="{BB962C8B-B14F-4D97-AF65-F5344CB8AC3E}">
        <p14:creationId xmlns:p14="http://schemas.microsoft.com/office/powerpoint/2010/main" xmlns="" val="17035895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37882"/>
            <a:ext cx="9040968" cy="965915"/>
          </a:xfrm>
        </p:spPr>
        <p:txBody>
          <a:bodyPr>
            <a:normAutofit/>
          </a:bodyPr>
          <a:lstStyle/>
          <a:p>
            <a:pPr algn="ctr"/>
            <a:r>
              <a:rPr lang="ru-RU" sz="2800" b="1" dirty="0" smtClean="0"/>
              <a:t>Содержание Европейской Хартии </a:t>
            </a:r>
            <a:r>
              <a:rPr lang="ru-RU" sz="2800" b="1" dirty="0"/>
              <a:t>местного самоуправления </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961426500"/>
              </p:ext>
            </p:extLst>
          </p:nvPr>
        </p:nvGraphicFramePr>
        <p:xfrm>
          <a:off x="-1" y="1403798"/>
          <a:ext cx="9040969" cy="54542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54873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031" y="622300"/>
            <a:ext cx="9040969" cy="755739"/>
          </a:xfrm>
        </p:spPr>
        <p:txBody>
          <a:bodyPr>
            <a:normAutofit/>
          </a:bodyPr>
          <a:lstStyle/>
          <a:p>
            <a:pPr algn="ctr"/>
            <a:r>
              <a:rPr lang="ru-RU" sz="2800" b="1" dirty="0" smtClean="0"/>
              <a:t>Критика теории свободной общины</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252905096"/>
              </p:ext>
            </p:extLst>
          </p:nvPr>
        </p:nvGraphicFramePr>
        <p:xfrm>
          <a:off x="103188" y="1244600"/>
          <a:ext cx="8937625" cy="5503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7546038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50627"/>
            <a:ext cx="9144000" cy="668740"/>
          </a:xfrm>
        </p:spPr>
        <p:txBody>
          <a:bodyPr>
            <a:normAutofit/>
          </a:bodyPr>
          <a:lstStyle/>
          <a:p>
            <a:pPr algn="ctr"/>
            <a:r>
              <a:rPr lang="ru-RU" sz="2800" b="1" dirty="0"/>
              <a:t>Европейская хартия местного самоуправления </a:t>
            </a:r>
            <a:endParaRPr lang="ru-RU" sz="2800" dirty="0"/>
          </a:p>
        </p:txBody>
      </p:sp>
      <p:sp>
        <p:nvSpPr>
          <p:cNvPr id="3" name="Объект 2"/>
          <p:cNvSpPr>
            <a:spLocks noGrp="1"/>
          </p:cNvSpPr>
          <p:nvPr>
            <p:ph idx="1"/>
          </p:nvPr>
        </p:nvSpPr>
        <p:spPr>
          <a:xfrm>
            <a:off x="0" y="1269242"/>
            <a:ext cx="9144000" cy="5588758"/>
          </a:xfrm>
        </p:spPr>
        <p:txBody>
          <a:bodyPr>
            <a:normAutofit fontScale="85000" lnSpcReduction="10000"/>
          </a:bodyPr>
          <a:lstStyle/>
          <a:p>
            <a:r>
              <a:rPr lang="ru-RU" dirty="0"/>
              <a:t>Пункт 3 ст. 4 хартии устанавливает признанные в Европе, но не до конца </a:t>
            </a:r>
            <a:r>
              <a:rPr lang="ru-RU" dirty="0" smtClean="0"/>
              <a:t>исследованные </a:t>
            </a:r>
            <a:r>
              <a:rPr lang="ru-RU" dirty="0"/>
              <a:t>и инкорпорированные в </a:t>
            </a:r>
            <a:r>
              <a:rPr lang="ru-RU" dirty="0" smtClean="0"/>
              <a:t>России </a:t>
            </a:r>
            <a:r>
              <a:rPr lang="ru-RU" dirty="0"/>
              <a:t>принципы пропорциональности и </a:t>
            </a:r>
            <a:r>
              <a:rPr lang="ru-RU" dirty="0" err="1" smtClean="0"/>
              <a:t>субсидиарности</a:t>
            </a:r>
            <a:r>
              <a:rPr lang="ru-RU" dirty="0"/>
              <a:t>: осуществление публичных полномочий, как правило, должно </a:t>
            </a:r>
            <a:r>
              <a:rPr lang="ru-RU" dirty="0" smtClean="0"/>
              <a:t>преимущественно </a:t>
            </a:r>
            <a:r>
              <a:rPr lang="ru-RU" dirty="0"/>
              <a:t>возлагаться на органы </a:t>
            </a:r>
            <a:r>
              <a:rPr lang="ru-RU" dirty="0" smtClean="0"/>
              <a:t>власти</a:t>
            </a:r>
            <a:r>
              <a:rPr lang="ru-RU" dirty="0"/>
              <a:t>, наиболее близкие к гражданам. </a:t>
            </a:r>
            <a:endParaRPr lang="ru-RU" dirty="0" smtClean="0"/>
          </a:p>
          <a:p>
            <a:r>
              <a:rPr lang="ru-RU" dirty="0" smtClean="0"/>
              <a:t>Пере дача какой-либо </a:t>
            </a:r>
            <a:r>
              <a:rPr lang="ru-RU" dirty="0"/>
              <a:t>функции </a:t>
            </a:r>
            <a:r>
              <a:rPr lang="ru-RU" dirty="0" smtClean="0"/>
              <a:t>какому-либо </a:t>
            </a:r>
            <a:r>
              <a:rPr lang="ru-RU" dirty="0"/>
              <a:t>другому органу власти должна </a:t>
            </a:r>
            <a:r>
              <a:rPr lang="ru-RU" dirty="0" smtClean="0"/>
              <a:t>производиться </a:t>
            </a:r>
            <a:r>
              <a:rPr lang="ru-RU" dirty="0"/>
              <a:t>с учетом объема и характера </a:t>
            </a:r>
            <a:r>
              <a:rPr lang="ru-RU" dirty="0" smtClean="0"/>
              <a:t>конкретной </a:t>
            </a:r>
            <a:r>
              <a:rPr lang="ru-RU" dirty="0"/>
              <a:t>задачи, а также требований </a:t>
            </a:r>
            <a:r>
              <a:rPr lang="ru-RU" dirty="0" smtClean="0"/>
              <a:t>эффективности </a:t>
            </a:r>
            <a:r>
              <a:rPr lang="ru-RU" dirty="0"/>
              <a:t>и экономии. </a:t>
            </a:r>
            <a:endParaRPr lang="ru-RU" dirty="0" smtClean="0"/>
          </a:p>
          <a:p>
            <a:r>
              <a:rPr lang="ru-RU" dirty="0" smtClean="0"/>
              <a:t>Таким </a:t>
            </a:r>
            <a:r>
              <a:rPr lang="ru-RU" dirty="0"/>
              <a:t>образом, распределение властных полномочий должно передаваться снизу вверх: если конкретное полномочие может быть осуществлено на более низовом </a:t>
            </a:r>
            <a:r>
              <a:rPr lang="ru-RU" dirty="0" smtClean="0"/>
              <a:t>уровне</a:t>
            </a:r>
            <a:r>
              <a:rPr lang="ru-RU" dirty="0"/>
              <a:t>, то оно должно остаться на этом уровне, а не «захватываться» вышестоящей </a:t>
            </a:r>
            <a:r>
              <a:rPr lang="ru-RU" dirty="0" smtClean="0"/>
              <a:t>властью</a:t>
            </a:r>
            <a:r>
              <a:rPr lang="ru-RU" dirty="0"/>
              <a:t>, вместе с тем передача отдельных государственных полномочий от органов </a:t>
            </a:r>
            <a:r>
              <a:rPr lang="ru-RU" dirty="0" smtClean="0"/>
              <a:t>государственной </a:t>
            </a:r>
            <a:r>
              <a:rPr lang="ru-RU" dirty="0"/>
              <a:t>власти органам местного </a:t>
            </a:r>
            <a:r>
              <a:rPr lang="ru-RU" dirty="0" smtClean="0"/>
              <a:t>самоуправления </a:t>
            </a:r>
            <a:r>
              <a:rPr lang="ru-RU" dirty="0"/>
              <a:t>сопровождается </a:t>
            </a:r>
            <a:r>
              <a:rPr lang="ru-RU" dirty="0" smtClean="0"/>
              <a:t>необходимыми </a:t>
            </a:r>
            <a:r>
              <a:rPr lang="ru-RU" dirty="0"/>
              <a:t>финансами. </a:t>
            </a:r>
          </a:p>
        </p:txBody>
      </p:sp>
    </p:spTree>
    <p:extLst>
      <p:ext uri="{BB962C8B-B14F-4D97-AF65-F5344CB8AC3E}">
        <p14:creationId xmlns:p14="http://schemas.microsoft.com/office/powerpoint/2010/main" xmlns="" val="392998905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910" y="622301"/>
            <a:ext cx="9028090" cy="910286"/>
          </a:xfrm>
        </p:spPr>
        <p:txBody>
          <a:bodyPr>
            <a:normAutofit/>
          </a:bodyPr>
          <a:lstStyle/>
          <a:p>
            <a:pPr algn="ctr"/>
            <a:r>
              <a:rPr lang="ru-RU" sz="2800" b="1" dirty="0"/>
              <a:t>Продолжение реформы местного самоуправления </a:t>
            </a:r>
            <a:endParaRPr lang="ru-RU" sz="2800" dirty="0"/>
          </a:p>
        </p:txBody>
      </p:sp>
      <p:sp>
        <p:nvSpPr>
          <p:cNvPr id="3" name="Объект 2"/>
          <p:cNvSpPr>
            <a:spLocks noGrp="1"/>
          </p:cNvSpPr>
          <p:nvPr>
            <p:ph idx="1"/>
          </p:nvPr>
        </p:nvSpPr>
        <p:spPr>
          <a:xfrm>
            <a:off x="115910" y="1532586"/>
            <a:ext cx="8912180" cy="5325413"/>
          </a:xfrm>
        </p:spPr>
        <p:txBody>
          <a:bodyPr>
            <a:normAutofit fontScale="77500" lnSpcReduction="20000"/>
          </a:bodyPr>
          <a:lstStyle/>
          <a:p>
            <a:pPr algn="just"/>
            <a:r>
              <a:rPr lang="ru-RU" dirty="0"/>
              <a:t>С 2002 года в России началась административная реформа, призванная повысить эффективность деятельности    всех уровней публичной власти, четко разграничить между ними полномочия и ответственность, привести    финансовые ресурсы каждого уровня в соответствие с объемом полномочий. </a:t>
            </a:r>
            <a:endParaRPr lang="ru-RU" dirty="0" smtClean="0"/>
          </a:p>
          <a:p>
            <a:pPr algn="just"/>
            <a:r>
              <a:rPr lang="ru-RU" dirty="0" smtClean="0"/>
              <a:t>Существенным </a:t>
            </a:r>
            <a:r>
              <a:rPr lang="ru-RU" dirty="0"/>
              <a:t>ее компонентом стала реформа местного самоуправления. </a:t>
            </a:r>
            <a:endParaRPr lang="ru-RU" dirty="0" smtClean="0"/>
          </a:p>
          <a:p>
            <a:pPr algn="just"/>
            <a:r>
              <a:rPr lang="ru-RU" dirty="0" smtClean="0"/>
              <a:t>В </a:t>
            </a:r>
            <a:r>
              <a:rPr lang="ru-RU" dirty="0"/>
              <a:t>2003 году был принят новый Федеральный закон "Об общих принципах организации местного самоуправления в Российской Федерации" N 131-ФЗ, который должен был вступить в силу с 1 января 2006 года. </a:t>
            </a:r>
            <a:endParaRPr lang="ru-RU" dirty="0" smtClean="0"/>
          </a:p>
          <a:p>
            <a:pPr algn="just"/>
            <a:r>
              <a:rPr lang="ru-RU" dirty="0" smtClean="0"/>
              <a:t>В </a:t>
            </a:r>
            <a:r>
              <a:rPr lang="ru-RU" dirty="0"/>
              <a:t>дальнейшем в него было внесено множество изменений и дополнений, в том числе срок вступления Закона в полную силу был отодвинут на 1 января 2009 года в связи с финансовой необеспеченностью и неготовностью вновь образованных муниципальных образований (особенно сельских поселений) к его реализации</a:t>
            </a:r>
            <a:r>
              <a:rPr lang="ru-RU" dirty="0" smtClean="0"/>
              <a:t>.</a:t>
            </a:r>
          </a:p>
          <a:p>
            <a:pPr algn="just"/>
            <a:r>
              <a:rPr lang="ru-RU" smtClean="0"/>
              <a:t>В 2007 </a:t>
            </a:r>
            <a:r>
              <a:rPr lang="ru-RU" dirty="0" smtClean="0"/>
              <a:t>году принят федеральный закон «О </a:t>
            </a:r>
            <a:r>
              <a:rPr lang="ru-RU" smtClean="0"/>
              <a:t>муниципальной службе в РФ» № 25-ФЗ от </a:t>
            </a:r>
            <a:r>
              <a:rPr lang="ru-RU"/>
              <a:t>02.03.2007</a:t>
            </a:r>
            <a:r>
              <a:rPr lang="ru-RU" smtClean="0"/>
              <a:t>.</a:t>
            </a:r>
            <a:endParaRPr lang="ru-RU" dirty="0"/>
          </a:p>
        </p:txBody>
      </p:sp>
    </p:spTree>
    <p:extLst>
      <p:ext uri="{BB962C8B-B14F-4D97-AF65-F5344CB8AC3E}">
        <p14:creationId xmlns:p14="http://schemas.microsoft.com/office/powerpoint/2010/main" xmlns="" val="31426671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59809"/>
            <a:ext cx="8652930" cy="777922"/>
          </a:xfrm>
        </p:spPr>
        <p:txBody>
          <a:bodyPr>
            <a:noAutofit/>
          </a:bodyPr>
          <a:lstStyle/>
          <a:p>
            <a:pPr algn="ctr"/>
            <a:r>
              <a:rPr lang="ru-RU" sz="2800" b="1" dirty="0"/>
              <a:t>Федеральный закон от 6 октября 2003 г. № 131-ФЗ «Об общих принципах организации местного самоуправления в Российской Федерации»</a:t>
            </a:r>
          </a:p>
        </p:txBody>
      </p:sp>
      <p:sp>
        <p:nvSpPr>
          <p:cNvPr id="3" name="Содержимое 2"/>
          <p:cNvSpPr>
            <a:spLocks noGrp="1"/>
          </p:cNvSpPr>
          <p:nvPr>
            <p:ph sz="quarter" idx="1"/>
          </p:nvPr>
        </p:nvSpPr>
        <p:spPr>
          <a:xfrm>
            <a:off x="0" y="2047741"/>
            <a:ext cx="9144000" cy="4810259"/>
          </a:xfrm>
        </p:spPr>
        <p:txBody>
          <a:bodyPr>
            <a:normAutofit/>
          </a:bodyPr>
          <a:lstStyle/>
          <a:p>
            <a:pPr algn="just"/>
            <a:r>
              <a:rPr lang="ru-RU" dirty="0" smtClean="0"/>
              <a:t> форма осуществления народом своей власти, обеспечивающая в пределах, установленных Конституцией Российской Федерации, федеральными законами, а в случаях, установленных федеральными законами, законами субъектов Российской Федерации, самостоятельное и под свою ответственность решение населением непосредственно и (или) через органы местного самоуправления вопросов местного значения исходя из интересов населения с учетом исторических и иных местных традиций.</a:t>
            </a:r>
            <a:endParaRPr lang="ru-RU" dirty="0"/>
          </a:p>
        </p:txBody>
      </p:sp>
    </p:spTree>
    <p:extLst>
      <p:ext uri="{BB962C8B-B14F-4D97-AF65-F5344CB8AC3E}">
        <p14:creationId xmlns:p14="http://schemas.microsoft.com/office/powerpoint/2010/main" xmlns="" val="1761902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667" y="596945"/>
            <a:ext cx="8373683" cy="884125"/>
          </a:xfrm>
        </p:spPr>
        <p:txBody>
          <a:bodyPr>
            <a:normAutofit/>
          </a:bodyPr>
          <a:lstStyle/>
          <a:p>
            <a:pPr algn="ctr"/>
            <a:r>
              <a:rPr lang="ru-RU" sz="2800" b="1" dirty="0" smtClean="0"/>
              <a:t>Общественная (общественно-хозяйственная) </a:t>
            </a:r>
            <a:r>
              <a:rPr lang="ru-RU" sz="2800" b="1" dirty="0"/>
              <a:t>теория местного самоуправления</a:t>
            </a:r>
          </a:p>
        </p:txBody>
      </p:sp>
      <p:sp>
        <p:nvSpPr>
          <p:cNvPr id="3" name="Объект 2"/>
          <p:cNvSpPr>
            <a:spLocks noGrp="1"/>
          </p:cNvSpPr>
          <p:nvPr>
            <p:ph idx="1"/>
          </p:nvPr>
        </p:nvSpPr>
        <p:spPr>
          <a:xfrm>
            <a:off x="141667" y="1481070"/>
            <a:ext cx="9002333" cy="5376929"/>
          </a:xfrm>
        </p:spPr>
        <p:txBody>
          <a:bodyPr>
            <a:normAutofit fontScale="77500" lnSpcReduction="20000"/>
          </a:bodyPr>
          <a:lstStyle/>
          <a:p>
            <a:pPr algn="just"/>
            <a:r>
              <a:rPr lang="ru-RU" dirty="0"/>
              <a:t>Т</a:t>
            </a:r>
            <a:r>
              <a:rPr lang="ru-RU" dirty="0" smtClean="0"/>
              <a:t>еория </a:t>
            </a:r>
            <a:r>
              <a:rPr lang="ru-RU" dirty="0"/>
              <a:t>базируется не только на том, что признает общину самостоятельным субъектом прав, но и на том, что </a:t>
            </a:r>
            <a:r>
              <a:rPr lang="ru-RU" b="1" i="1" dirty="0"/>
              <a:t>выделяет в качестве особого предмета содержание коммунальной деятельности</a:t>
            </a:r>
            <a:r>
              <a:rPr lang="ru-RU" b="1" i="1" dirty="0" smtClean="0"/>
              <a:t>.</a:t>
            </a:r>
          </a:p>
          <a:p>
            <a:pPr algn="just"/>
            <a:r>
              <a:rPr lang="ru-RU" dirty="0"/>
              <a:t>Л.А. Велихов </a:t>
            </a:r>
            <a:r>
              <a:rPr lang="ru-RU" dirty="0" smtClean="0"/>
              <a:t>указывает</a:t>
            </a:r>
            <a:r>
              <a:rPr lang="ru-RU" dirty="0"/>
              <a:t>: </a:t>
            </a:r>
            <a:r>
              <a:rPr lang="ru-RU" dirty="0" smtClean="0"/>
              <a:t>«Цели </a:t>
            </a:r>
            <a:r>
              <a:rPr lang="ru-RU" dirty="0"/>
              <a:t>и задачи деятельности общины являются сугубо хозяйственными, а не государственными. В рамках этой теории самоуправляющиеся единицы отождествляются одними авторами с частными союзами и корпорациями, учеными и благотворительными обществами, даже с промышленными компаниями, другие относят общинную деятельность к публично-правовым, но не государственным </a:t>
            </a:r>
            <a:r>
              <a:rPr lang="ru-RU" dirty="0" smtClean="0"/>
              <a:t>делам».</a:t>
            </a:r>
          </a:p>
          <a:p>
            <a:pPr algn="just"/>
            <a:r>
              <a:rPr lang="ru-RU" dirty="0"/>
              <a:t>Т</a:t>
            </a:r>
            <a:r>
              <a:rPr lang="ru-RU" dirty="0" smtClean="0"/>
              <a:t>еория </a:t>
            </a:r>
            <a:r>
              <a:rPr lang="ru-RU" dirty="0"/>
              <a:t>исходила </a:t>
            </a:r>
            <a:r>
              <a:rPr lang="ru-RU" b="1" i="1" dirty="0"/>
              <a:t>из противопоставления государства и общества</a:t>
            </a:r>
            <a:r>
              <a:rPr lang="ru-RU" dirty="0"/>
              <a:t>, из принципа признания свободы осуществления своих задач местными сообществами и союзами.</a:t>
            </a:r>
          </a:p>
          <a:p>
            <a:pPr algn="just"/>
            <a:r>
              <a:rPr lang="ru-RU" dirty="0"/>
              <a:t>Согласно общественной теории, самоуправление — </a:t>
            </a:r>
            <a:r>
              <a:rPr lang="ru-RU" b="1" i="1" dirty="0"/>
              <a:t>это заведование делами местного хозяйства</a:t>
            </a:r>
            <a:r>
              <a:rPr lang="ru-RU" dirty="0"/>
              <a:t>.</a:t>
            </a:r>
          </a:p>
          <a:p>
            <a:pPr algn="just"/>
            <a:r>
              <a:rPr lang="ru-RU" dirty="0" smtClean="0"/>
              <a:t>Исследователи </a:t>
            </a:r>
            <a:r>
              <a:rPr lang="ru-RU" dirty="0"/>
              <a:t>XIX - начала XX в. и современники возникновения этой теории в большинстве случаев полагали, что существуют "исконные" вопросы местного значения, по отношению к которым государство безразлично и не имеет собственного общегосударственного интереса. </a:t>
            </a:r>
            <a:endParaRPr lang="ru-RU" dirty="0" smtClean="0"/>
          </a:p>
        </p:txBody>
      </p:sp>
    </p:spTree>
    <p:extLst>
      <p:ext uri="{BB962C8B-B14F-4D97-AF65-F5344CB8AC3E}">
        <p14:creationId xmlns:p14="http://schemas.microsoft.com/office/powerpoint/2010/main" xmlns="" val="1507378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031" y="622300"/>
            <a:ext cx="9040969" cy="833013"/>
          </a:xfrm>
        </p:spPr>
        <p:txBody>
          <a:bodyPr>
            <a:normAutofit/>
          </a:bodyPr>
          <a:lstStyle/>
          <a:p>
            <a:pPr algn="ctr"/>
            <a:r>
              <a:rPr lang="ru-RU" sz="2800" b="1" dirty="0" smtClean="0"/>
              <a:t>Критика общественной теории</a:t>
            </a:r>
            <a:endParaRPr lang="ru-RU" sz="2800" b="1" dirty="0"/>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605338785"/>
              </p:ext>
            </p:extLst>
          </p:nvPr>
        </p:nvGraphicFramePr>
        <p:xfrm>
          <a:off x="0" y="1244600"/>
          <a:ext cx="9040813" cy="561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64754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УрФУ">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Тема УрФУ" id="{3C672424-5FE4-4051-A9FC-F8EAF9C00A70}" vid="{B535773A-F8EB-4891-8D20-41279224526F}"/>
    </a:ext>
  </a:extLst>
</a:theme>
</file>

<file path=docProps/app.xml><?xml version="1.0" encoding="utf-8"?>
<Properties xmlns="http://schemas.openxmlformats.org/officeDocument/2006/extended-properties" xmlns:vt="http://schemas.openxmlformats.org/officeDocument/2006/docPropsVTypes">
  <Template>Тема УрФУ</Template>
  <TotalTime>4643</TotalTime>
  <Words>7013</Words>
  <Application>Microsoft Office PowerPoint</Application>
  <PresentationFormat>Экран (4:3)</PresentationFormat>
  <Paragraphs>417</Paragraphs>
  <Slides>72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72</vt:i4>
      </vt:variant>
    </vt:vector>
  </HeadingPairs>
  <TitlesOfParts>
    <vt:vector size="73" baseType="lpstr">
      <vt:lpstr>Тема УрФУ</vt:lpstr>
      <vt:lpstr>Местное самоуправление в зарубежных странах и России</vt:lpstr>
      <vt:lpstr>Слайд 2</vt:lpstr>
      <vt:lpstr>Появление теорий местного самоуправления</vt:lpstr>
      <vt:lpstr>Появление теорий местного самоуправления</vt:lpstr>
      <vt:lpstr>Теория свободной общины</vt:lpstr>
      <vt:lpstr>Теория свободной общины выдвигала следующие основополагающие начала организации местного самоуправления:</vt:lpstr>
      <vt:lpstr>Критика теории свободной общины</vt:lpstr>
      <vt:lpstr>Общественная (общественно-хозяйственная) теория местного самоуправления</vt:lpstr>
      <vt:lpstr>Критика общественной теории</vt:lpstr>
      <vt:lpstr>Государственная теория самоуправления</vt:lpstr>
      <vt:lpstr>Политическое направление государственной теории местного самоуправления</vt:lpstr>
      <vt:lpstr>Юридическое направление государственной теории местного самоуправления </vt:lpstr>
      <vt:lpstr>Теория  дуализма муниципального управления</vt:lpstr>
      <vt:lpstr>Теория  дуализма муниципального управления содержит следующие особенности:</vt:lpstr>
      <vt:lpstr>Другие теории местного самоуправления</vt:lpstr>
      <vt:lpstr>Состояние местного самоуправления в зарубежных странах</vt:lpstr>
      <vt:lpstr>Слайд 17</vt:lpstr>
      <vt:lpstr>Слайд 18</vt:lpstr>
      <vt:lpstr>Слайд 19</vt:lpstr>
      <vt:lpstr>Модели местного самоуправления</vt:lpstr>
      <vt:lpstr>Характерные черты англосаксонской модели местного самоуправления:</vt:lpstr>
      <vt:lpstr>Характерные черты континентальной модели: </vt:lpstr>
      <vt:lpstr>Местное самоуправление в Европе   А. Гессер разделил государства Европы на две группы: </vt:lpstr>
      <vt:lpstr>Романская система </vt:lpstr>
      <vt:lpstr>Британская</vt:lpstr>
      <vt:lpstr>Германская </vt:lpstr>
      <vt:lpstr>Американская</vt:lpstr>
      <vt:lpstr>Скандинавская</vt:lpstr>
      <vt:lpstr>Местное самоуправление в Великобритании</vt:lpstr>
      <vt:lpstr>Местное самоуправление в Великобритании. Местные органы</vt:lpstr>
      <vt:lpstr>Местное самоуправление в ФРГ</vt:lpstr>
      <vt:lpstr>В настоящее время в ФРГ используется четыре организационных формы местного самоуправления:</vt:lpstr>
      <vt:lpstr>Местное самоуправление в США</vt:lpstr>
      <vt:lpstr>Базовыми документами, регламентирующими местное самоуправление в США, являются гомруль и хартия самоуправления. </vt:lpstr>
      <vt:lpstr>В США существуют органы местного самоуправления двух видов</vt:lpstr>
      <vt:lpstr>Базовые организационные формы управления муниципалитетов (муниципальных корпораций) в США: </vt:lpstr>
      <vt:lpstr>Источники формирования доходной части бюджетов органов муниципального управления в США</vt:lpstr>
      <vt:lpstr>Развитие местного самоуправления  в России</vt:lpstr>
      <vt:lpstr>Начальные формы самоуправления</vt:lpstr>
      <vt:lpstr>Развитие местного самоуправления в России в 19 веке</vt:lpstr>
      <vt:lpstr>Развитие местного самоуправления в России в 19 веке.  Положение о губернских и уездных земских учреждениях от 1 января 1864 г.</vt:lpstr>
      <vt:lpstr>Особенности  земств согласно Положению о губернских и уездных земских учреждениях </vt:lpstr>
      <vt:lpstr>Развитие местного самоуправления в России в 19 веке. Городская реформа 1870 г.</vt:lpstr>
      <vt:lpstr>Развитие местного самоуправления в России в 19 веке</vt:lpstr>
      <vt:lpstr>Развитие местного самоуправления в России в 19 веке. Заключительный этап</vt:lpstr>
      <vt:lpstr>Местное самоуправление в России в 20 веке. Реформы Временного правительства</vt:lpstr>
      <vt:lpstr>Местное самоуправление в СССР</vt:lpstr>
      <vt:lpstr>Местное самоуправление в СССР. НЭП</vt:lpstr>
      <vt:lpstr>Местное самоуправление в СССР. Индустриализация </vt:lpstr>
      <vt:lpstr>Местное самоуправление в СССР. Советы  </vt:lpstr>
      <vt:lpstr>Местное самоуправление в СССР</vt:lpstr>
      <vt:lpstr>Закон СССР «Об общих началах местного самоуправления и местного хозяйства в СССР»</vt:lpstr>
      <vt:lpstr>Закон СССР «Об общих началах местного самоуправления и местного хозяйства в СССР»</vt:lpstr>
      <vt:lpstr>Закон СССР «Об общих началах местного самоуправления и местного хозяйства в СССР»</vt:lpstr>
      <vt:lpstr>Закон РСФСР «О местном самоуправлении в РСФСР» 6 июля 1991 г. </vt:lpstr>
      <vt:lpstr>Закон РСФСР «О местном самоуправлении в РСФСР» 6 июля 1991 г. </vt:lpstr>
      <vt:lpstr>Закон РСФСР «О местном самоуправлении в РСФСР» 6 июля 1991 г. </vt:lpstr>
      <vt:lpstr>Изменения в Конституции 1978 года</vt:lpstr>
      <vt:lpstr>Продолжение  реформы местного самоуправления</vt:lpstr>
      <vt:lpstr>Продолжение  реформы местного самоуправления</vt:lpstr>
      <vt:lpstr>Конституция РФ принята всенародным голосованием 12.12.1993 </vt:lpstr>
      <vt:lpstr>Вопросы местного значения  (ч.1 ст.132 Конституции РФ)</vt:lpstr>
      <vt:lpstr>Обеспечение реформы местного самоуправления</vt:lpstr>
      <vt:lpstr>Федеральный закон № 154-ФЗ «Об общих  принципах организации местного самоуправления в Российской Федерации»</vt:lpstr>
      <vt:lpstr>Продолжение реформы местного самоуправления </vt:lpstr>
      <vt:lpstr>Европейская хартия местного самоуправления </vt:lpstr>
      <vt:lpstr>Европейская хартия местного самоуправления </vt:lpstr>
      <vt:lpstr>Европейская хартия местного самоуправления </vt:lpstr>
      <vt:lpstr>Содержание Европейской Хартии местного самоуправления </vt:lpstr>
      <vt:lpstr>Европейская хартия местного самоуправления </vt:lpstr>
      <vt:lpstr>Продолжение реформы местного самоуправления </vt:lpstr>
      <vt:lpstr>Федеральный закон от 6 октября 2003 г. № 131-ФЗ «Об общих принципах организации местного самоуправления в Российской Федерации»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PackardBell</cp:lastModifiedBy>
  <cp:revision>148</cp:revision>
  <dcterms:created xsi:type="dcterms:W3CDTF">2017-02-05T15:50:58Z</dcterms:created>
  <dcterms:modified xsi:type="dcterms:W3CDTF">2023-10-26T04:14:35Z</dcterms:modified>
</cp:coreProperties>
</file>